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79" r:id="rId3"/>
    <p:sldId id="274" r:id="rId4"/>
    <p:sldId id="280" r:id="rId5"/>
    <p:sldId id="287" r:id="rId6"/>
    <p:sldId id="288" r:id="rId7"/>
    <p:sldId id="281" r:id="rId8"/>
    <p:sldId id="282" r:id="rId9"/>
    <p:sldId id="283" r:id="rId10"/>
    <p:sldId id="278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9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3D4E-D8D1-401E-9935-37EAE271AA64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69A5-DC70-4AA1-8E77-8FC9C139A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98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47E4-8A4A-4BBE-8DBF-4EE6C66E8463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26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C3E-3A61-4463-BFC1-81BC5DE3AA77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57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0FB-340D-4224-B068-8C6D8C429A10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0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7166-6627-4498-8A71-056C3205296C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292-1926-4992-B90A-2D5923917810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9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6534-CA1C-4091-93B3-719765581A44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9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64-43A0-4219-ACAE-5DD0DC13F4DD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D65F-474D-46CC-BB80-93046929B2B5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28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0D39-8FA3-458B-8197-6ED5E0401E83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68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3F2E-EA2B-46A3-A023-9F33AE3B4737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39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8A5-D8AC-4968-B888-40F49A305A91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7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0157-4F48-4DBB-9A56-8515809417D0}" type="datetime1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D9E8-4B78-4429-9947-AB122D35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0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39244" y="560057"/>
            <a:ext cx="11775490" cy="1717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Надзор в области семеноводства сельскохозяйственных растений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963" y="2967989"/>
            <a:ext cx="3096344" cy="21328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323" y="2967989"/>
            <a:ext cx="2818185" cy="21136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651" y="2967988"/>
            <a:ext cx="2818185" cy="21136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0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93136" y="1120693"/>
            <a:ext cx="11738443" cy="435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Исследовано </a:t>
            </a: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партий семян 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Отобрано </a:t>
            </a: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 проб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1811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соответствуют показателям качества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партий или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571" y="2934810"/>
            <a:ext cx="3523924" cy="263439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811" y="2932881"/>
            <a:ext cx="3515091" cy="2636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36" y="2938857"/>
            <a:ext cx="3529717" cy="2655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158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2049" y="923027"/>
            <a:ext cx="118100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Ст. 10.12 КоАП РФ «Нарушение правил производства, заготовки, обработки, хранения, реализации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транспортировки и использования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семян </a:t>
            </a: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сельскохозяйственных растений»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влечет предупреждение или наложение административного штрафа: 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граждан в размере от 300 до 500 рублей;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должностных лиц - от 500 до 1 000 рублей;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юридических лиц - от 5 000 до 10 000 рублей</a:t>
            </a:r>
            <a:r>
              <a:rPr lang="ru-RU" alt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alt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10.13 КоАП РФ «Нарушение правил ведения документации на семена сельскохозяйственных растений»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влечет предупреждение или наложение административного штрафа: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граждан в размере от 100 до 300 рублей;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должностных лиц - от 300 до 500 рублей;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юридических лиц - от 3 000 до 5 000 рублей</a:t>
            </a:r>
            <a:r>
              <a:rPr lang="ru-RU" alt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alt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10.14 КоАП РФ «Нарушение порядка ввоза на территорию Российской Федерации семян сельскохозяйственных растений»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влечет наложение административного штрафа: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граждан в размере от одной 1 500 до 2 000 рублей;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должностных лиц - от 3 000 до 4 000 рублей;</a:t>
            </a:r>
          </a:p>
          <a:p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юридических лиц - от 30 000 до 40 000 рублей. </a:t>
            </a:r>
          </a:p>
        </p:txBody>
      </p:sp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158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обеспечить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2049" y="923027"/>
            <a:ext cx="118100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Хранение подготовленных к посеву партий семян в обеззараженных от амбарных вредителей семенохранилищах в условиях, предотвращающих их увлажнение, порчу, засорение (пп.6.2 п. 6 ГОСТ Р 52325-2005);</a:t>
            </a:r>
          </a:p>
          <a:p>
            <a:pPr marL="457200" indent="-457200">
              <a:lnSpc>
                <a:spcPct val="150000"/>
              </a:lnSpc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Использование для посева (посадки) семян, сортовые и посевные качества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которых соответствуют требованиям нормативных документов в области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семеноводства (ст.21 ФЗ-№149);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753885" y="1111286"/>
            <a:ext cx="6497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71600" lvl="2" indent="-457200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884308" y="2796652"/>
            <a:ext cx="817409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по Республике Татарстан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Казань, ул. Оренбургский тракт,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а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фитосанитарного надзора и надзора за качеством зерна и семенного контроля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277 - 68 - 29</a:t>
            </a:r>
          </a:p>
        </p:txBody>
      </p:sp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14955" y="1278730"/>
            <a:ext cx="9726524" cy="37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Хранение и использование семян на посев без документов, удостоверяющих сортовые и посевные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качества;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Нарушение правил хранения семенного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материала;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Непроведение обеззараживания складских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помещений;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Нарушение правил реализации семян овощных и цветочных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культур; 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994" y="180423"/>
            <a:ext cx="1181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нарушения </a:t>
            </a:r>
            <a:r>
              <a:rPr lang="ru-RU" alt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семеноводства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057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при хранении семян</a:t>
            </a:r>
            <a:endParaRPr lang="ru-RU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025" y="1686950"/>
            <a:ext cx="4892285" cy="3720782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12740" y="803316"/>
            <a:ext cx="20381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«Маяк»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32156" y="1708030"/>
            <a:ext cx="5547874" cy="3769743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057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при хранении семян</a:t>
            </a:r>
            <a:endParaRPr lang="ru-RU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73992" y="1156997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«Яна Юл»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3210" y="1165155"/>
            <a:ext cx="360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ВЗП «Заволжья»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\\srv_fs\Семенной отдел\Все фото\2017\август\Кадирова\фото\IMG_6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60" y="1652239"/>
            <a:ext cx="4208148" cy="3739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854" y="1669697"/>
            <a:ext cx="4830268" cy="37207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5835650"/>
            <a:ext cx="8636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7288" y="6037263"/>
            <a:ext cx="30781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20663" y="180975"/>
            <a:ext cx="10575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B0F0"/>
                </a:solidFill>
                <a:cs typeface="Arial" charset="0"/>
              </a:rPr>
              <a:t>Нарушения при хранении семян</a:t>
            </a:r>
            <a:endParaRPr lang="ru-RU" sz="2800" b="1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3C05A0-5FF3-46A8-AB20-03F126979A8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12" name="Picture 12" descr="Снимок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192213"/>
            <a:ext cx="5892800" cy="3884612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4037013" y="733425"/>
            <a:ext cx="422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cs typeface="Arial" charset="0"/>
              </a:rPr>
              <a:t>ООО «Аксу Агро» с. Мюд</a:t>
            </a:r>
            <a:endParaRPr lang="ru-RU" sz="23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5614" name="Picture 14" descr="Снимок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0" y="5006975"/>
            <a:ext cx="3517900" cy="16986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5615" name="Picture 15" descr="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3938" y="1184275"/>
            <a:ext cx="6088062" cy="392271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5835650"/>
            <a:ext cx="8636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7288" y="6037263"/>
            <a:ext cx="30781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0663" y="180975"/>
            <a:ext cx="10575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B0F0"/>
                </a:solidFill>
                <a:cs typeface="Arial" charset="0"/>
              </a:rPr>
              <a:t>Нарушения при хранении семян</a:t>
            </a:r>
            <a:endParaRPr lang="ru-RU" sz="2800" b="1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364261-F9F1-43CE-AD18-26FB48760E8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4633913" y="1050925"/>
            <a:ext cx="438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cs typeface="Arial" charset="0"/>
              </a:rPr>
              <a:t>ООО А/Ф «Аксубаевская»</a:t>
            </a:r>
            <a:endParaRPr lang="ru-RU" sz="23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7657" name="Picture 9" descr="Снимок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1779588"/>
            <a:ext cx="5403850" cy="3508375"/>
          </a:xfrm>
          <a:prstGeom prst="rect">
            <a:avLst/>
          </a:prstGeom>
          <a:noFill/>
        </p:spPr>
      </p:pic>
      <p:pic>
        <p:nvPicPr>
          <p:cNvPr id="27658" name="Picture 10" descr="Снимок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88" y="1755775"/>
            <a:ext cx="5470525" cy="353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057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акты в области семеноводства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054" y="876739"/>
            <a:ext cx="109437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Федеральный закон №149 ФЗ от 17.12.1997 «О семеноводстве»;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698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Приказ Минсельхозпрода РФ от 18 октября 1999 года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707 «Об утверждении Порядка реализации и транспортировки семян сельскохозяйственных растений»;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698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Государственные стандарты.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158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№149 ФЗ от 17.12.1997 «О семеноводстве»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054" y="1707736"/>
            <a:ext cx="109437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21 «Заготовка, обработка, хранение и использование семян»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698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25 «Общие требования к определению сортовых и посевных качеств семян»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bg1">
                  <a:alpha val="0"/>
                  <a:lumMod val="98000"/>
                  <a:lumOff val="2000"/>
                </a:schemeClr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aizrahmanov\Downloads\eag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6" y="5835316"/>
            <a:ext cx="86412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258" y="6036922"/>
            <a:ext cx="3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Россельхознадзора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994" y="180423"/>
            <a:ext cx="1158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52325-2005 «Семена сельскохозяйственных растений. Сортовые и посевные качества.»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D9E8-4B78-4429-9947-AB122D35F56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1174" y="1119884"/>
            <a:ext cx="120508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Семена хранят в обеззараженных от амбарных вредителей семенохранилищах, в условиях, предотвращающих их увлажнение, засорение и порчу;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Семена с кондиционной влажностью размещают раздельно по культурам, сортам, категориям;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Протравленные семена хранят в изолированном помещении;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 хранении семян насыпью ее высота не должна превышать для масличных и эфиромасличных культур – 1,5 м, для остальных – 2 м. В семенохранилищах с активной вентиляцией высота насыпи семян зерновых и зернобобовых культур допускается в закромах до 3 м, в силосах до 5 м.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600</Words>
  <Application>Microsoft Office PowerPoint</Application>
  <PresentationFormat>Произвольный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Альберт Кадыйров</dc:creator>
  <cp:lastModifiedBy>AKadirov</cp:lastModifiedBy>
  <cp:revision>67</cp:revision>
  <dcterms:created xsi:type="dcterms:W3CDTF">2017-10-06T08:24:10Z</dcterms:created>
  <dcterms:modified xsi:type="dcterms:W3CDTF">2017-12-25T10:16:50Z</dcterms:modified>
</cp:coreProperties>
</file>