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78" r:id="rId4"/>
    <p:sldId id="257" r:id="rId5"/>
    <p:sldId id="258" r:id="rId6"/>
    <p:sldId id="281" r:id="rId7"/>
    <p:sldId id="283" r:id="rId8"/>
    <p:sldId id="279" r:id="rId9"/>
    <p:sldId id="284" r:id="rId10"/>
    <p:sldId id="285" r:id="rId11"/>
    <p:sldId id="286" r:id="rId12"/>
    <p:sldId id="287" r:id="rId13"/>
    <p:sldId id="289" r:id="rId14"/>
    <p:sldId id="269" r:id="rId15"/>
    <p:sldId id="282" r:id="rId16"/>
    <p:sldId id="271" r:id="rId17"/>
    <p:sldId id="272" r:id="rId18"/>
    <p:sldId id="273" r:id="rId19"/>
    <p:sldId id="276" r:id="rId20"/>
    <p:sldId id="288" r:id="rId21"/>
    <p:sldId id="291" r:id="rId22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4F70D-CD50-4A8E-99B9-51492BC0A9CC}" type="doc">
      <dgm:prSet loTypeId="urn:microsoft.com/office/officeart/2005/8/layout/chevron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1EDF49-8327-41CC-B1E0-78F95E420CC4}">
      <dgm:prSet phldrT="[Текст]" custT="1"/>
      <dgm:spPr/>
      <dgm:t>
        <a:bodyPr/>
        <a:lstStyle/>
        <a:p>
          <a:r>
            <a:rPr lang="ru-RU" sz="1300" b="1" dirty="0" smtClean="0"/>
            <a:t>Этап 1</a:t>
          </a:r>
          <a:endParaRPr lang="ru-RU" sz="1300" b="1" dirty="0"/>
        </a:p>
      </dgm:t>
    </dgm:pt>
    <dgm:pt modelId="{E818E2D4-77E5-4BAB-BCEB-B335E7548424}" type="parTrans" cxnId="{7CB1B7DD-4360-4EB8-8BC0-9400BA1C6986}">
      <dgm:prSet/>
      <dgm:spPr/>
      <dgm:t>
        <a:bodyPr/>
        <a:lstStyle/>
        <a:p>
          <a:endParaRPr lang="ru-RU"/>
        </a:p>
      </dgm:t>
    </dgm:pt>
    <dgm:pt modelId="{AEFC6B53-C4B1-4C37-B92B-B3DEDEA640BD}" type="sibTrans" cxnId="{7CB1B7DD-4360-4EB8-8BC0-9400BA1C6986}">
      <dgm:prSet/>
      <dgm:spPr/>
      <dgm:t>
        <a:bodyPr/>
        <a:lstStyle/>
        <a:p>
          <a:endParaRPr lang="ru-RU"/>
        </a:p>
      </dgm:t>
    </dgm:pt>
    <dgm:pt modelId="{83A35E3A-EBC4-4543-A294-B60ABC043875}">
      <dgm:prSet phldrT="[Текст]"/>
      <dgm:spPr/>
      <dgm:t>
        <a:bodyPr/>
        <a:lstStyle/>
        <a:p>
          <a:r>
            <a:rPr lang="ru-RU" b="1" dirty="0" smtClean="0"/>
            <a:t>Выбор органа по сертификации</a:t>
          </a:r>
          <a:endParaRPr lang="ru-RU" b="1" dirty="0"/>
        </a:p>
      </dgm:t>
    </dgm:pt>
    <dgm:pt modelId="{F838739A-9A15-465D-B0B8-B734AE06DCCD}" type="parTrans" cxnId="{3305A6AA-F442-4248-A126-43EBA73DA1CA}">
      <dgm:prSet/>
      <dgm:spPr/>
      <dgm:t>
        <a:bodyPr/>
        <a:lstStyle/>
        <a:p>
          <a:endParaRPr lang="ru-RU"/>
        </a:p>
      </dgm:t>
    </dgm:pt>
    <dgm:pt modelId="{6EC53BB4-C621-4562-B2CE-A78541509539}" type="sibTrans" cxnId="{3305A6AA-F442-4248-A126-43EBA73DA1CA}">
      <dgm:prSet/>
      <dgm:spPr/>
      <dgm:t>
        <a:bodyPr/>
        <a:lstStyle/>
        <a:p>
          <a:endParaRPr lang="ru-RU"/>
        </a:p>
      </dgm:t>
    </dgm:pt>
    <dgm:pt modelId="{D474F516-447E-44A6-83B2-B2301791D753}">
      <dgm:prSet phldrT="[Текст]"/>
      <dgm:spPr/>
      <dgm:t>
        <a:bodyPr/>
        <a:lstStyle/>
        <a:p>
          <a:r>
            <a:rPr lang="ru-RU" b="1" dirty="0" smtClean="0"/>
            <a:t>Этап 2</a:t>
          </a:r>
          <a:endParaRPr lang="ru-RU" b="1" dirty="0"/>
        </a:p>
      </dgm:t>
    </dgm:pt>
    <dgm:pt modelId="{7436F745-C902-493D-BC7C-DC1763BF6E58}" type="parTrans" cxnId="{75DA469F-F98C-4AFC-8B30-7554FFC50728}">
      <dgm:prSet/>
      <dgm:spPr/>
      <dgm:t>
        <a:bodyPr/>
        <a:lstStyle/>
        <a:p>
          <a:endParaRPr lang="ru-RU"/>
        </a:p>
      </dgm:t>
    </dgm:pt>
    <dgm:pt modelId="{D643BBC6-D75D-4567-9C2B-6A272A208938}" type="sibTrans" cxnId="{75DA469F-F98C-4AFC-8B30-7554FFC50728}">
      <dgm:prSet/>
      <dgm:spPr/>
      <dgm:t>
        <a:bodyPr/>
        <a:lstStyle/>
        <a:p>
          <a:endParaRPr lang="ru-RU"/>
        </a:p>
      </dgm:t>
    </dgm:pt>
    <dgm:pt modelId="{DFFED724-B02F-4444-95CF-A9DD6BA8BB00}">
      <dgm:prSet phldrT="[Текст]"/>
      <dgm:spPr/>
      <dgm:t>
        <a:bodyPr/>
        <a:lstStyle/>
        <a:p>
          <a:r>
            <a:rPr lang="ru-RU" b="1" dirty="0" smtClean="0"/>
            <a:t>Предварительная (заочная) оценка органического производства </a:t>
          </a:r>
          <a:endParaRPr lang="ru-RU" b="1" dirty="0"/>
        </a:p>
      </dgm:t>
    </dgm:pt>
    <dgm:pt modelId="{2D37BE18-6E5F-44D1-8CD6-6B7D2C65D5AA}" type="parTrans" cxnId="{C62F7327-397E-452D-B6FD-B86F2D6D3248}">
      <dgm:prSet/>
      <dgm:spPr/>
      <dgm:t>
        <a:bodyPr/>
        <a:lstStyle/>
        <a:p>
          <a:endParaRPr lang="ru-RU"/>
        </a:p>
      </dgm:t>
    </dgm:pt>
    <dgm:pt modelId="{27B3EF75-E79F-4A15-9CCD-F67A12D99B72}" type="sibTrans" cxnId="{C62F7327-397E-452D-B6FD-B86F2D6D3248}">
      <dgm:prSet/>
      <dgm:spPr/>
      <dgm:t>
        <a:bodyPr/>
        <a:lstStyle/>
        <a:p>
          <a:endParaRPr lang="ru-RU"/>
        </a:p>
      </dgm:t>
    </dgm:pt>
    <dgm:pt modelId="{2E0CEAE3-82AF-4614-94C5-D585AACE27BC}">
      <dgm:prSet phldrT="[Текст]"/>
      <dgm:spPr/>
      <dgm:t>
        <a:bodyPr/>
        <a:lstStyle/>
        <a:p>
          <a:r>
            <a:rPr lang="ru-RU" b="1" dirty="0" smtClean="0"/>
            <a:t>Этап 4</a:t>
          </a:r>
        </a:p>
      </dgm:t>
    </dgm:pt>
    <dgm:pt modelId="{E995A67F-DE96-4A67-BCC5-120B9FA13DA7}" type="parTrans" cxnId="{0C8C70FB-3044-4D99-A774-AF10C7E22DE6}">
      <dgm:prSet/>
      <dgm:spPr/>
      <dgm:t>
        <a:bodyPr/>
        <a:lstStyle/>
        <a:p>
          <a:endParaRPr lang="ru-RU"/>
        </a:p>
      </dgm:t>
    </dgm:pt>
    <dgm:pt modelId="{6FEF2F17-DD8E-48B3-815E-2FB382CA24BA}" type="sibTrans" cxnId="{0C8C70FB-3044-4D99-A774-AF10C7E22DE6}">
      <dgm:prSet/>
      <dgm:spPr/>
      <dgm:t>
        <a:bodyPr/>
        <a:lstStyle/>
        <a:p>
          <a:endParaRPr lang="ru-RU"/>
        </a:p>
      </dgm:t>
    </dgm:pt>
    <dgm:pt modelId="{7CA6D12E-A2B2-48D5-AA50-AE846AE57A2C}">
      <dgm:prSet/>
      <dgm:spPr/>
      <dgm:t>
        <a:bodyPr/>
        <a:lstStyle/>
        <a:p>
          <a:r>
            <a:rPr lang="ru-RU" b="1" dirty="0" smtClean="0"/>
            <a:t>Подача заявки в орган по сертификации </a:t>
          </a:r>
          <a:endParaRPr lang="ru-RU" b="1" dirty="0"/>
        </a:p>
      </dgm:t>
    </dgm:pt>
    <dgm:pt modelId="{B0C13ADA-94EC-4840-8BAB-A3B0330C3669}" type="parTrans" cxnId="{A2611B1C-026E-417F-8C8A-2FB13FEAB0CB}">
      <dgm:prSet/>
      <dgm:spPr/>
      <dgm:t>
        <a:bodyPr/>
        <a:lstStyle/>
        <a:p>
          <a:endParaRPr lang="ru-RU"/>
        </a:p>
      </dgm:t>
    </dgm:pt>
    <dgm:pt modelId="{C7A478FB-B6B8-4D48-BD73-A8C2BBDBEA8F}" type="sibTrans" cxnId="{A2611B1C-026E-417F-8C8A-2FB13FEAB0CB}">
      <dgm:prSet/>
      <dgm:spPr/>
      <dgm:t>
        <a:bodyPr/>
        <a:lstStyle/>
        <a:p>
          <a:endParaRPr lang="ru-RU"/>
        </a:p>
      </dgm:t>
    </dgm:pt>
    <dgm:pt modelId="{88FD59E6-38F6-466B-9214-6A67B6D557A9}">
      <dgm:prSet phldrT="[Текст]"/>
      <dgm:spPr/>
      <dgm:t>
        <a:bodyPr/>
        <a:lstStyle/>
        <a:p>
          <a:r>
            <a:rPr lang="ru-RU" b="1" dirty="0" smtClean="0"/>
            <a:t>Этап 3</a:t>
          </a:r>
          <a:endParaRPr lang="ru-RU" b="1" dirty="0"/>
        </a:p>
      </dgm:t>
    </dgm:pt>
    <dgm:pt modelId="{30E9ADED-79AA-4939-9185-95567B3FED1C}" type="parTrans" cxnId="{FA108545-C9A4-48B0-ADB7-0B9EAD6FAD6A}">
      <dgm:prSet/>
      <dgm:spPr/>
      <dgm:t>
        <a:bodyPr/>
        <a:lstStyle/>
        <a:p>
          <a:endParaRPr lang="ru-RU"/>
        </a:p>
      </dgm:t>
    </dgm:pt>
    <dgm:pt modelId="{38D7B516-0CED-460A-B7DF-5808A0FBAE75}" type="sibTrans" cxnId="{FA108545-C9A4-48B0-ADB7-0B9EAD6FAD6A}">
      <dgm:prSet/>
      <dgm:spPr/>
      <dgm:t>
        <a:bodyPr/>
        <a:lstStyle/>
        <a:p>
          <a:endParaRPr lang="ru-RU"/>
        </a:p>
      </dgm:t>
    </dgm:pt>
    <dgm:pt modelId="{97C1EF26-7881-4CE3-BED6-7D8250D9B11E}">
      <dgm:prSet/>
      <dgm:spPr/>
      <dgm:t>
        <a:bodyPr/>
        <a:lstStyle/>
        <a:p>
          <a:r>
            <a:rPr lang="ru-RU" b="1" dirty="0" smtClean="0"/>
            <a:t>Рассмотрение заявки, решение по заявке</a:t>
          </a:r>
          <a:endParaRPr lang="ru-RU" b="1" dirty="0"/>
        </a:p>
      </dgm:t>
    </dgm:pt>
    <dgm:pt modelId="{347CBE3E-A207-4FEB-9522-05384F5D711C}" type="parTrans" cxnId="{2C7E1337-5FCF-4786-9B11-BC00AE93BE75}">
      <dgm:prSet/>
      <dgm:spPr/>
      <dgm:t>
        <a:bodyPr/>
        <a:lstStyle/>
        <a:p>
          <a:endParaRPr lang="ru-RU"/>
        </a:p>
      </dgm:t>
    </dgm:pt>
    <dgm:pt modelId="{E9635419-46CE-48F7-A36C-8240BFA64091}" type="sibTrans" cxnId="{2C7E1337-5FCF-4786-9B11-BC00AE93BE75}">
      <dgm:prSet/>
      <dgm:spPr/>
      <dgm:t>
        <a:bodyPr/>
        <a:lstStyle/>
        <a:p>
          <a:endParaRPr lang="ru-RU"/>
        </a:p>
      </dgm:t>
    </dgm:pt>
    <dgm:pt modelId="{5725CE7A-3865-4FE1-92D9-59F5829F2F6C}">
      <dgm:prSet/>
      <dgm:spPr/>
      <dgm:t>
        <a:bodyPr/>
        <a:lstStyle/>
        <a:p>
          <a:r>
            <a:rPr lang="ru-RU" b="1" dirty="0" smtClean="0"/>
            <a:t>Заключение договора на проведение сертификации</a:t>
          </a:r>
          <a:endParaRPr lang="ru-RU" b="1" dirty="0"/>
        </a:p>
      </dgm:t>
    </dgm:pt>
    <dgm:pt modelId="{1D9DDDB1-B8F0-4C85-95E1-4E950E4C1489}" type="parTrans" cxnId="{0F1289E2-668E-49BB-B7DB-093677E82613}">
      <dgm:prSet/>
      <dgm:spPr/>
      <dgm:t>
        <a:bodyPr/>
        <a:lstStyle/>
        <a:p>
          <a:endParaRPr lang="ru-RU"/>
        </a:p>
      </dgm:t>
    </dgm:pt>
    <dgm:pt modelId="{B7BE1BD7-157B-4C1E-A736-C7569C4EEC02}" type="sibTrans" cxnId="{0F1289E2-668E-49BB-B7DB-093677E82613}">
      <dgm:prSet/>
      <dgm:spPr/>
      <dgm:t>
        <a:bodyPr/>
        <a:lstStyle/>
        <a:p>
          <a:endParaRPr lang="ru-RU"/>
        </a:p>
      </dgm:t>
    </dgm:pt>
    <dgm:pt modelId="{8961116D-2813-4116-8E85-BC353B5FF635}">
      <dgm:prSet phldrT="[Текст]"/>
      <dgm:spPr/>
      <dgm:t>
        <a:bodyPr/>
        <a:lstStyle/>
        <a:p>
          <a:r>
            <a:rPr lang="ru-RU" b="1" dirty="0" smtClean="0"/>
            <a:t>Выдача сертификата соответствия органического производства первого (высшего) уровня</a:t>
          </a:r>
          <a:endParaRPr lang="ru-RU" b="1" dirty="0"/>
        </a:p>
      </dgm:t>
    </dgm:pt>
    <dgm:pt modelId="{1ACCF1AC-70F2-4ADF-AC2C-AACCE943DD6A}" type="parTrans" cxnId="{4B2B9144-0BED-472E-807F-7BFD2A824156}">
      <dgm:prSet/>
      <dgm:spPr/>
      <dgm:t>
        <a:bodyPr/>
        <a:lstStyle/>
        <a:p>
          <a:endParaRPr lang="ru-RU"/>
        </a:p>
      </dgm:t>
    </dgm:pt>
    <dgm:pt modelId="{180890A7-0063-486A-9E23-B68394807EAC}" type="sibTrans" cxnId="{4B2B9144-0BED-472E-807F-7BFD2A824156}">
      <dgm:prSet/>
      <dgm:spPr/>
      <dgm:t>
        <a:bodyPr/>
        <a:lstStyle/>
        <a:p>
          <a:endParaRPr lang="ru-RU"/>
        </a:p>
      </dgm:t>
    </dgm:pt>
    <dgm:pt modelId="{41FF77A3-2551-41D9-96D4-3BEBCAD66843}">
      <dgm:prSet phldrT="[Текст]"/>
      <dgm:spPr/>
      <dgm:t>
        <a:bodyPr/>
        <a:lstStyle/>
        <a:p>
          <a:r>
            <a:rPr lang="ru-RU" b="1" dirty="0" smtClean="0"/>
            <a:t>Этап 5</a:t>
          </a:r>
        </a:p>
      </dgm:t>
    </dgm:pt>
    <dgm:pt modelId="{221B6A6F-B3C9-44D3-ADD7-EA35F20AF844}" type="parTrans" cxnId="{23D50994-E47E-4E33-90DD-54247DFBB1D3}">
      <dgm:prSet/>
      <dgm:spPr/>
      <dgm:t>
        <a:bodyPr/>
        <a:lstStyle/>
        <a:p>
          <a:endParaRPr lang="ru-RU"/>
        </a:p>
      </dgm:t>
    </dgm:pt>
    <dgm:pt modelId="{D1E114EF-0068-4C42-B1A6-4A69ACE48176}" type="sibTrans" cxnId="{23D50994-E47E-4E33-90DD-54247DFBB1D3}">
      <dgm:prSet/>
      <dgm:spPr/>
      <dgm:t>
        <a:bodyPr/>
        <a:lstStyle/>
        <a:p>
          <a:endParaRPr lang="ru-RU"/>
        </a:p>
      </dgm:t>
    </dgm:pt>
    <dgm:pt modelId="{EEA9E099-C18E-40F8-A759-D3A6B04AF7BE}">
      <dgm:prSet phldrT="[Текст]"/>
      <dgm:spPr/>
      <dgm:t>
        <a:bodyPr/>
        <a:lstStyle/>
        <a:p>
          <a:r>
            <a:rPr lang="ru-RU" b="1" smtClean="0"/>
            <a:t>Выездная проверка оценка органического производства</a:t>
          </a:r>
          <a:endParaRPr lang="ru-RU"/>
        </a:p>
      </dgm:t>
    </dgm:pt>
    <dgm:pt modelId="{9E97D3B8-2463-4700-8D97-29FB595C1F65}" type="parTrans" cxnId="{9CF6C471-1C4A-49A6-BA92-161C833A40CB}">
      <dgm:prSet/>
      <dgm:spPr/>
      <dgm:t>
        <a:bodyPr/>
        <a:lstStyle/>
        <a:p>
          <a:endParaRPr lang="ru-RU"/>
        </a:p>
      </dgm:t>
    </dgm:pt>
    <dgm:pt modelId="{F1B6E610-7B07-4D16-B998-9EE2ABE18B9F}" type="sibTrans" cxnId="{9CF6C471-1C4A-49A6-BA92-161C833A40CB}">
      <dgm:prSet/>
      <dgm:spPr/>
      <dgm:t>
        <a:bodyPr/>
        <a:lstStyle/>
        <a:p>
          <a:endParaRPr lang="ru-RU"/>
        </a:p>
      </dgm:t>
    </dgm:pt>
    <dgm:pt modelId="{9779172A-4DBC-4716-A8CD-3D3A3A65471E}">
      <dgm:prSet phldrT="[Текст]"/>
      <dgm:spPr/>
      <dgm:t>
        <a:bodyPr/>
        <a:lstStyle/>
        <a:p>
          <a:r>
            <a:rPr lang="ru-RU" b="1" dirty="0" smtClean="0"/>
            <a:t>Этап 6</a:t>
          </a:r>
        </a:p>
      </dgm:t>
    </dgm:pt>
    <dgm:pt modelId="{7CF0BF12-36F8-47EE-9116-F97D53F27B5C}" type="parTrans" cxnId="{7C76CBCE-1187-47D5-96EC-6849D124E2EE}">
      <dgm:prSet/>
      <dgm:spPr/>
      <dgm:t>
        <a:bodyPr/>
        <a:lstStyle/>
        <a:p>
          <a:endParaRPr lang="ru-RU"/>
        </a:p>
      </dgm:t>
    </dgm:pt>
    <dgm:pt modelId="{7F4ECE45-C9F8-48D7-A480-6C29CDA480BF}" type="sibTrans" cxnId="{7C76CBCE-1187-47D5-96EC-6849D124E2EE}">
      <dgm:prSet/>
      <dgm:spPr/>
      <dgm:t>
        <a:bodyPr/>
        <a:lstStyle/>
        <a:p>
          <a:endParaRPr lang="ru-RU"/>
        </a:p>
      </dgm:t>
    </dgm:pt>
    <dgm:pt modelId="{0FDF2C11-A545-4E84-A3FE-1FD0A6841ABF}">
      <dgm:prSet/>
      <dgm:spPr/>
      <dgm:t>
        <a:bodyPr/>
        <a:lstStyle/>
        <a:p>
          <a:r>
            <a:rPr lang="ru-RU" b="1" smtClean="0"/>
            <a:t>Назначение переходного периода, выдача сертификата второго уровня</a:t>
          </a:r>
          <a:endParaRPr lang="ru-RU"/>
        </a:p>
      </dgm:t>
    </dgm:pt>
    <dgm:pt modelId="{B41AF752-5B24-4606-B92A-E5E0E8638DA1}" type="parTrans" cxnId="{2A567C99-A701-41EE-9730-3DDBE8D4626E}">
      <dgm:prSet/>
      <dgm:spPr/>
      <dgm:t>
        <a:bodyPr/>
        <a:lstStyle/>
        <a:p>
          <a:endParaRPr lang="ru-RU"/>
        </a:p>
      </dgm:t>
    </dgm:pt>
    <dgm:pt modelId="{008E3D61-6423-4686-A99D-D82FA93E2985}" type="sibTrans" cxnId="{2A567C99-A701-41EE-9730-3DDBE8D4626E}">
      <dgm:prSet/>
      <dgm:spPr/>
      <dgm:t>
        <a:bodyPr/>
        <a:lstStyle/>
        <a:p>
          <a:endParaRPr lang="ru-RU"/>
        </a:p>
      </dgm:t>
    </dgm:pt>
    <dgm:pt modelId="{62D94C6A-BC4A-4B85-9790-CE71DA5CE662}">
      <dgm:prSet phldrT="[Текст]"/>
      <dgm:spPr/>
      <dgm:t>
        <a:bodyPr/>
        <a:lstStyle/>
        <a:p>
          <a:r>
            <a:rPr lang="ru-RU" b="1" dirty="0" smtClean="0"/>
            <a:t>Этап 7</a:t>
          </a:r>
        </a:p>
      </dgm:t>
    </dgm:pt>
    <dgm:pt modelId="{809BF562-F889-47B1-BE4C-EB1DB50080F6}" type="parTrans" cxnId="{4CECAA29-B443-48F3-A27A-ACBF21B9ACDB}">
      <dgm:prSet/>
      <dgm:spPr/>
      <dgm:t>
        <a:bodyPr/>
        <a:lstStyle/>
        <a:p>
          <a:endParaRPr lang="ru-RU"/>
        </a:p>
      </dgm:t>
    </dgm:pt>
    <dgm:pt modelId="{277624B9-35CF-4081-A428-FC4EBE8123AB}" type="sibTrans" cxnId="{4CECAA29-B443-48F3-A27A-ACBF21B9ACDB}">
      <dgm:prSet/>
      <dgm:spPr/>
      <dgm:t>
        <a:bodyPr/>
        <a:lstStyle/>
        <a:p>
          <a:endParaRPr lang="ru-RU"/>
        </a:p>
      </dgm:t>
    </dgm:pt>
    <dgm:pt modelId="{C6D212F7-CE2B-42D0-9B86-455D26DE4DBA}">
      <dgm:prSet/>
      <dgm:spPr/>
      <dgm:t>
        <a:bodyPr/>
        <a:lstStyle/>
        <a:p>
          <a:r>
            <a:rPr lang="ru-RU" b="1" smtClean="0"/>
            <a:t>Инспекционный контроль</a:t>
          </a:r>
          <a:endParaRPr lang="ru-RU"/>
        </a:p>
      </dgm:t>
    </dgm:pt>
    <dgm:pt modelId="{E712C7DB-EF31-41AA-B95D-2973D7510B03}" type="parTrans" cxnId="{D8B31D82-4DAF-48AC-960D-2711AE93EAD6}">
      <dgm:prSet/>
      <dgm:spPr/>
      <dgm:t>
        <a:bodyPr/>
        <a:lstStyle/>
        <a:p>
          <a:endParaRPr lang="ru-RU"/>
        </a:p>
      </dgm:t>
    </dgm:pt>
    <dgm:pt modelId="{CD928D1E-4375-4B0C-B37F-3B6EF0E1FB9F}" type="sibTrans" cxnId="{D8B31D82-4DAF-48AC-960D-2711AE93EAD6}">
      <dgm:prSet/>
      <dgm:spPr/>
      <dgm:t>
        <a:bodyPr/>
        <a:lstStyle/>
        <a:p>
          <a:endParaRPr lang="ru-RU"/>
        </a:p>
      </dgm:t>
    </dgm:pt>
    <dgm:pt modelId="{215B0B1F-9161-4C39-8345-D823F5C79288}" type="pres">
      <dgm:prSet presAssocID="{F2F4F70D-CD50-4A8E-99B9-51492BC0A9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16AAA-E9FC-4A8B-9FD7-FEE60DFA8F53}" type="pres">
      <dgm:prSet presAssocID="{A11EDF49-8327-41CC-B1E0-78F95E420CC4}" presName="composite" presStyleCnt="0"/>
      <dgm:spPr/>
    </dgm:pt>
    <dgm:pt modelId="{F84B84A5-49C1-43CD-9FB2-3BAA73771951}" type="pres">
      <dgm:prSet presAssocID="{A11EDF49-8327-41CC-B1E0-78F95E420CC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7FFE4-9B0E-47C9-9BA2-6EDB0FBE0BAB}" type="pres">
      <dgm:prSet presAssocID="{A11EDF49-8327-41CC-B1E0-78F95E420CC4}" presName="descendantText" presStyleLbl="alignAcc1" presStyleIdx="0" presStyleCnt="7" custScaleY="100000" custLinFactNeighborX="-346" custLinFactNeighborY="-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1A3BD-1ABF-4B3F-8436-9CAAA2240722}" type="pres">
      <dgm:prSet presAssocID="{AEFC6B53-C4B1-4C37-B92B-B3DEDEA640BD}" presName="sp" presStyleCnt="0"/>
      <dgm:spPr/>
    </dgm:pt>
    <dgm:pt modelId="{E797FADE-0E21-4EE1-8F40-8A7CC9963D52}" type="pres">
      <dgm:prSet presAssocID="{D474F516-447E-44A6-83B2-B2301791D753}" presName="composite" presStyleCnt="0"/>
      <dgm:spPr/>
    </dgm:pt>
    <dgm:pt modelId="{4DEDA444-A935-4E3F-ABCC-419F7972EDA4}" type="pres">
      <dgm:prSet presAssocID="{D474F516-447E-44A6-83B2-B2301791D75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DBCC-4A29-4D58-977D-5B8D4DB7A85B}" type="pres">
      <dgm:prSet presAssocID="{D474F516-447E-44A6-83B2-B2301791D75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491FE-A75F-4B36-ADAB-92252D8AE6DF}" type="pres">
      <dgm:prSet presAssocID="{D643BBC6-D75D-4567-9C2B-6A272A208938}" presName="sp" presStyleCnt="0"/>
      <dgm:spPr/>
    </dgm:pt>
    <dgm:pt modelId="{8F5A3E63-5A40-4FFB-B13E-2D596026D1EC}" type="pres">
      <dgm:prSet presAssocID="{88FD59E6-38F6-466B-9214-6A67B6D557A9}" presName="composite" presStyleCnt="0"/>
      <dgm:spPr/>
    </dgm:pt>
    <dgm:pt modelId="{F865D97D-9FD2-4470-829C-2EC0A7A50FC9}" type="pres">
      <dgm:prSet presAssocID="{88FD59E6-38F6-466B-9214-6A67B6D557A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2632A-86E4-40F6-B2AD-3A23302D9DB0}" type="pres">
      <dgm:prSet presAssocID="{88FD59E6-38F6-466B-9214-6A67B6D557A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8ABB3-4484-43F4-9F9B-C150AFED0A47}" type="pres">
      <dgm:prSet presAssocID="{38D7B516-0CED-460A-B7DF-5808A0FBAE75}" presName="sp" presStyleCnt="0"/>
      <dgm:spPr/>
    </dgm:pt>
    <dgm:pt modelId="{787DF93F-552B-4314-931D-6B5801E61C0F}" type="pres">
      <dgm:prSet presAssocID="{2E0CEAE3-82AF-4614-94C5-D585AACE27BC}" presName="composite" presStyleCnt="0"/>
      <dgm:spPr/>
    </dgm:pt>
    <dgm:pt modelId="{2039C3C7-4385-49D9-9027-C19309CD2D67}" type="pres">
      <dgm:prSet presAssocID="{2E0CEAE3-82AF-4614-94C5-D585AACE27B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D7D76-FE29-4B80-92AB-C34FEFF88284}" type="pres">
      <dgm:prSet presAssocID="{2E0CEAE3-82AF-4614-94C5-D585AACE27B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F4A90-E0F7-4678-805F-A9FD91A31BF1}" type="pres">
      <dgm:prSet presAssocID="{6FEF2F17-DD8E-48B3-815E-2FB382CA24BA}" presName="sp" presStyleCnt="0"/>
      <dgm:spPr/>
    </dgm:pt>
    <dgm:pt modelId="{A09A2A84-76E0-415F-8754-D0668523C49C}" type="pres">
      <dgm:prSet presAssocID="{41FF77A3-2551-41D9-96D4-3BEBCAD66843}" presName="composite" presStyleCnt="0"/>
      <dgm:spPr/>
    </dgm:pt>
    <dgm:pt modelId="{04A8E733-638E-4A19-933B-BBECBB049FBF}" type="pres">
      <dgm:prSet presAssocID="{41FF77A3-2551-41D9-96D4-3BEBCAD6684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A341A-23E7-4772-9ED6-23D718CBBA8E}" type="pres">
      <dgm:prSet presAssocID="{41FF77A3-2551-41D9-96D4-3BEBCAD6684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B16A-B112-4D82-AAC3-39E530C894B2}" type="pres">
      <dgm:prSet presAssocID="{D1E114EF-0068-4C42-B1A6-4A69ACE48176}" presName="sp" presStyleCnt="0"/>
      <dgm:spPr/>
    </dgm:pt>
    <dgm:pt modelId="{FCA7E376-C07D-41A3-B351-56842579F446}" type="pres">
      <dgm:prSet presAssocID="{9779172A-4DBC-4716-A8CD-3D3A3A65471E}" presName="composite" presStyleCnt="0"/>
      <dgm:spPr/>
    </dgm:pt>
    <dgm:pt modelId="{72170E2F-A627-45BB-BA0C-213A53F9CFAF}" type="pres">
      <dgm:prSet presAssocID="{9779172A-4DBC-4716-A8CD-3D3A3A65471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80669-F6F2-4B89-9FD2-FDFBEB9A6F4B}" type="pres">
      <dgm:prSet presAssocID="{9779172A-4DBC-4716-A8CD-3D3A3A65471E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B170B-C189-42C4-9732-A7CF238895E6}" type="pres">
      <dgm:prSet presAssocID="{7F4ECE45-C9F8-48D7-A480-6C29CDA480BF}" presName="sp" presStyleCnt="0"/>
      <dgm:spPr/>
    </dgm:pt>
    <dgm:pt modelId="{C7A7D285-E059-435D-B0DC-7F969ECC7501}" type="pres">
      <dgm:prSet presAssocID="{62D94C6A-BC4A-4B85-9790-CE71DA5CE662}" presName="composite" presStyleCnt="0"/>
      <dgm:spPr/>
    </dgm:pt>
    <dgm:pt modelId="{73195D4F-673E-436C-AFB8-E86EDAEC0D92}" type="pres">
      <dgm:prSet presAssocID="{62D94C6A-BC4A-4B85-9790-CE71DA5CE66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AE02E-7FA6-4A52-9D78-DEB9C358245B}" type="pres">
      <dgm:prSet presAssocID="{62D94C6A-BC4A-4B85-9790-CE71DA5CE66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3B320-03FB-4994-92EC-6C24FC1078BE}" type="presOf" srcId="{5725CE7A-3865-4FE1-92D9-59F5829F2F6C}" destId="{903ADBCC-4A29-4D58-977D-5B8D4DB7A85B}" srcOrd="0" destOrd="1" presId="urn:microsoft.com/office/officeart/2005/8/layout/chevron2"/>
    <dgm:cxn modelId="{948E7C02-9FD8-4B4B-8A0F-F216B5727D3A}" type="presOf" srcId="{8961116D-2813-4116-8E85-BC353B5FF635}" destId="{353AE02E-7FA6-4A52-9D78-DEB9C358245B}" srcOrd="0" destOrd="0" presId="urn:microsoft.com/office/officeart/2005/8/layout/chevron2"/>
    <dgm:cxn modelId="{9B001696-EC59-41A7-B10A-624160663DBF}" type="presOf" srcId="{97C1EF26-7881-4CE3-BED6-7D8250D9B11E}" destId="{903ADBCC-4A29-4D58-977D-5B8D4DB7A85B}" srcOrd="0" destOrd="0" presId="urn:microsoft.com/office/officeart/2005/8/layout/chevron2"/>
    <dgm:cxn modelId="{0C8C70FB-3044-4D99-A774-AF10C7E22DE6}" srcId="{F2F4F70D-CD50-4A8E-99B9-51492BC0A9CC}" destId="{2E0CEAE3-82AF-4614-94C5-D585AACE27BC}" srcOrd="3" destOrd="0" parTransId="{E995A67F-DE96-4A67-BCC5-120B9FA13DA7}" sibTransId="{6FEF2F17-DD8E-48B3-815E-2FB382CA24BA}"/>
    <dgm:cxn modelId="{5A87294B-DD5A-49F7-9AE9-64632B983909}" type="presOf" srcId="{7CA6D12E-A2B2-48D5-AA50-AE846AE57A2C}" destId="{2697FFE4-9B0E-47C9-9BA2-6EDB0FBE0BAB}" srcOrd="0" destOrd="1" presId="urn:microsoft.com/office/officeart/2005/8/layout/chevron2"/>
    <dgm:cxn modelId="{7C76CBCE-1187-47D5-96EC-6849D124E2EE}" srcId="{F2F4F70D-CD50-4A8E-99B9-51492BC0A9CC}" destId="{9779172A-4DBC-4716-A8CD-3D3A3A65471E}" srcOrd="5" destOrd="0" parTransId="{7CF0BF12-36F8-47EE-9116-F97D53F27B5C}" sibTransId="{7F4ECE45-C9F8-48D7-A480-6C29CDA480BF}"/>
    <dgm:cxn modelId="{9CF6C471-1C4A-49A6-BA92-161C833A40CB}" srcId="{2E0CEAE3-82AF-4614-94C5-D585AACE27BC}" destId="{EEA9E099-C18E-40F8-A759-D3A6B04AF7BE}" srcOrd="0" destOrd="0" parTransId="{9E97D3B8-2463-4700-8D97-29FB595C1F65}" sibTransId="{F1B6E610-7B07-4D16-B998-9EE2ABE18B9F}"/>
    <dgm:cxn modelId="{23D50994-E47E-4E33-90DD-54247DFBB1D3}" srcId="{F2F4F70D-CD50-4A8E-99B9-51492BC0A9CC}" destId="{41FF77A3-2551-41D9-96D4-3BEBCAD66843}" srcOrd="4" destOrd="0" parTransId="{221B6A6F-B3C9-44D3-ADD7-EA35F20AF844}" sibTransId="{D1E114EF-0068-4C42-B1A6-4A69ACE48176}"/>
    <dgm:cxn modelId="{0F1289E2-668E-49BB-B7DB-093677E82613}" srcId="{D474F516-447E-44A6-83B2-B2301791D753}" destId="{5725CE7A-3865-4FE1-92D9-59F5829F2F6C}" srcOrd="1" destOrd="0" parTransId="{1D9DDDB1-B8F0-4C85-95E1-4E950E4C1489}" sibTransId="{B7BE1BD7-157B-4C1E-A736-C7569C4EEC02}"/>
    <dgm:cxn modelId="{A2611B1C-026E-417F-8C8A-2FB13FEAB0CB}" srcId="{A11EDF49-8327-41CC-B1E0-78F95E420CC4}" destId="{7CA6D12E-A2B2-48D5-AA50-AE846AE57A2C}" srcOrd="1" destOrd="0" parTransId="{B0C13ADA-94EC-4840-8BAB-A3B0330C3669}" sibTransId="{C7A478FB-B6B8-4D48-BD73-A8C2BBDBEA8F}"/>
    <dgm:cxn modelId="{EF4B248D-F3A8-40CC-9CD1-D7FA3DC1DC78}" type="presOf" srcId="{0FDF2C11-A545-4E84-A3FE-1FD0A6841ABF}" destId="{4F4A341A-23E7-4772-9ED6-23D718CBBA8E}" srcOrd="0" destOrd="0" presId="urn:microsoft.com/office/officeart/2005/8/layout/chevron2"/>
    <dgm:cxn modelId="{2A567C99-A701-41EE-9730-3DDBE8D4626E}" srcId="{41FF77A3-2551-41D9-96D4-3BEBCAD66843}" destId="{0FDF2C11-A545-4E84-A3FE-1FD0A6841ABF}" srcOrd="0" destOrd="0" parTransId="{B41AF752-5B24-4606-B92A-E5E0E8638DA1}" sibTransId="{008E3D61-6423-4686-A99D-D82FA93E2985}"/>
    <dgm:cxn modelId="{D8B31D82-4DAF-48AC-960D-2711AE93EAD6}" srcId="{9779172A-4DBC-4716-A8CD-3D3A3A65471E}" destId="{C6D212F7-CE2B-42D0-9B86-455D26DE4DBA}" srcOrd="0" destOrd="0" parTransId="{E712C7DB-EF31-41AA-B95D-2973D7510B03}" sibTransId="{CD928D1E-4375-4B0C-B37F-3B6EF0E1FB9F}"/>
    <dgm:cxn modelId="{FA108545-C9A4-48B0-ADB7-0B9EAD6FAD6A}" srcId="{F2F4F70D-CD50-4A8E-99B9-51492BC0A9CC}" destId="{88FD59E6-38F6-466B-9214-6A67B6D557A9}" srcOrd="2" destOrd="0" parTransId="{30E9ADED-79AA-4939-9185-95567B3FED1C}" sibTransId="{38D7B516-0CED-460A-B7DF-5808A0FBAE75}"/>
    <dgm:cxn modelId="{75DA469F-F98C-4AFC-8B30-7554FFC50728}" srcId="{F2F4F70D-CD50-4A8E-99B9-51492BC0A9CC}" destId="{D474F516-447E-44A6-83B2-B2301791D753}" srcOrd="1" destOrd="0" parTransId="{7436F745-C902-493D-BC7C-DC1763BF6E58}" sibTransId="{D643BBC6-D75D-4567-9C2B-6A272A208938}"/>
    <dgm:cxn modelId="{AF0EC645-9738-4D95-87E4-8A753CF2AA4B}" type="presOf" srcId="{EEA9E099-C18E-40F8-A759-D3A6B04AF7BE}" destId="{A79D7D76-FE29-4B80-92AB-C34FEFF88284}" srcOrd="0" destOrd="0" presId="urn:microsoft.com/office/officeart/2005/8/layout/chevron2"/>
    <dgm:cxn modelId="{025E34F0-F1EB-488C-A1BF-F5BFB2FCA4EF}" type="presOf" srcId="{D474F516-447E-44A6-83B2-B2301791D753}" destId="{4DEDA444-A935-4E3F-ABCC-419F7972EDA4}" srcOrd="0" destOrd="0" presId="urn:microsoft.com/office/officeart/2005/8/layout/chevron2"/>
    <dgm:cxn modelId="{26E69407-78E7-491F-8AAE-C81A2BF272E8}" type="presOf" srcId="{A11EDF49-8327-41CC-B1E0-78F95E420CC4}" destId="{F84B84A5-49C1-43CD-9FB2-3BAA73771951}" srcOrd="0" destOrd="0" presId="urn:microsoft.com/office/officeart/2005/8/layout/chevron2"/>
    <dgm:cxn modelId="{6F2A2882-D251-4BAC-91BE-5307C7898CDA}" type="presOf" srcId="{DFFED724-B02F-4444-95CF-A9DD6BA8BB00}" destId="{2532632A-86E4-40F6-B2AD-3A23302D9DB0}" srcOrd="0" destOrd="0" presId="urn:microsoft.com/office/officeart/2005/8/layout/chevron2"/>
    <dgm:cxn modelId="{510BCD35-CD66-4918-88F7-0DCCEA44BA29}" type="presOf" srcId="{62D94C6A-BC4A-4B85-9790-CE71DA5CE662}" destId="{73195D4F-673E-436C-AFB8-E86EDAEC0D92}" srcOrd="0" destOrd="0" presId="urn:microsoft.com/office/officeart/2005/8/layout/chevron2"/>
    <dgm:cxn modelId="{2C7E1337-5FCF-4786-9B11-BC00AE93BE75}" srcId="{D474F516-447E-44A6-83B2-B2301791D753}" destId="{97C1EF26-7881-4CE3-BED6-7D8250D9B11E}" srcOrd="0" destOrd="0" parTransId="{347CBE3E-A207-4FEB-9522-05384F5D711C}" sibTransId="{E9635419-46CE-48F7-A36C-8240BFA64091}"/>
    <dgm:cxn modelId="{4CECAA29-B443-48F3-A27A-ACBF21B9ACDB}" srcId="{F2F4F70D-CD50-4A8E-99B9-51492BC0A9CC}" destId="{62D94C6A-BC4A-4B85-9790-CE71DA5CE662}" srcOrd="6" destOrd="0" parTransId="{809BF562-F889-47B1-BE4C-EB1DB50080F6}" sibTransId="{277624B9-35CF-4081-A428-FC4EBE8123AB}"/>
    <dgm:cxn modelId="{789092DB-5607-451E-A507-309F72AE86B6}" type="presOf" srcId="{F2F4F70D-CD50-4A8E-99B9-51492BC0A9CC}" destId="{215B0B1F-9161-4C39-8345-D823F5C79288}" srcOrd="0" destOrd="0" presId="urn:microsoft.com/office/officeart/2005/8/layout/chevron2"/>
    <dgm:cxn modelId="{3E04360B-5C96-4187-804B-7BB3875C2C74}" type="presOf" srcId="{9779172A-4DBC-4716-A8CD-3D3A3A65471E}" destId="{72170E2F-A627-45BB-BA0C-213A53F9CFAF}" srcOrd="0" destOrd="0" presId="urn:microsoft.com/office/officeart/2005/8/layout/chevron2"/>
    <dgm:cxn modelId="{7CB1B7DD-4360-4EB8-8BC0-9400BA1C6986}" srcId="{F2F4F70D-CD50-4A8E-99B9-51492BC0A9CC}" destId="{A11EDF49-8327-41CC-B1E0-78F95E420CC4}" srcOrd="0" destOrd="0" parTransId="{E818E2D4-77E5-4BAB-BCEB-B335E7548424}" sibTransId="{AEFC6B53-C4B1-4C37-B92B-B3DEDEA640BD}"/>
    <dgm:cxn modelId="{BF90DDC4-B836-46AF-943B-3C9F55F95F9C}" type="presOf" srcId="{2E0CEAE3-82AF-4614-94C5-D585AACE27BC}" destId="{2039C3C7-4385-49D9-9027-C19309CD2D67}" srcOrd="0" destOrd="0" presId="urn:microsoft.com/office/officeart/2005/8/layout/chevron2"/>
    <dgm:cxn modelId="{7F47AB21-7518-49C3-A621-320B2047F998}" type="presOf" srcId="{83A35E3A-EBC4-4543-A294-B60ABC043875}" destId="{2697FFE4-9B0E-47C9-9BA2-6EDB0FBE0BAB}" srcOrd="0" destOrd="0" presId="urn:microsoft.com/office/officeart/2005/8/layout/chevron2"/>
    <dgm:cxn modelId="{382CAF0D-F1A2-4F6B-846A-E523CCB656D4}" type="presOf" srcId="{41FF77A3-2551-41D9-96D4-3BEBCAD66843}" destId="{04A8E733-638E-4A19-933B-BBECBB049FBF}" srcOrd="0" destOrd="0" presId="urn:microsoft.com/office/officeart/2005/8/layout/chevron2"/>
    <dgm:cxn modelId="{3305A6AA-F442-4248-A126-43EBA73DA1CA}" srcId="{A11EDF49-8327-41CC-B1E0-78F95E420CC4}" destId="{83A35E3A-EBC4-4543-A294-B60ABC043875}" srcOrd="0" destOrd="0" parTransId="{F838739A-9A15-465D-B0B8-B734AE06DCCD}" sibTransId="{6EC53BB4-C621-4562-B2CE-A78541509539}"/>
    <dgm:cxn modelId="{4B2B9144-0BED-472E-807F-7BFD2A824156}" srcId="{62D94C6A-BC4A-4B85-9790-CE71DA5CE662}" destId="{8961116D-2813-4116-8E85-BC353B5FF635}" srcOrd="0" destOrd="0" parTransId="{1ACCF1AC-70F2-4ADF-AC2C-AACCE943DD6A}" sibTransId="{180890A7-0063-486A-9E23-B68394807EAC}"/>
    <dgm:cxn modelId="{3718513E-9E42-47A1-80C3-ECF92A9B9724}" type="presOf" srcId="{88FD59E6-38F6-466B-9214-6A67B6D557A9}" destId="{F865D97D-9FD2-4470-829C-2EC0A7A50FC9}" srcOrd="0" destOrd="0" presId="urn:microsoft.com/office/officeart/2005/8/layout/chevron2"/>
    <dgm:cxn modelId="{22E582C0-59C1-4087-BDB3-94D02FCB28D4}" type="presOf" srcId="{C6D212F7-CE2B-42D0-9B86-455D26DE4DBA}" destId="{53180669-F6F2-4B89-9FD2-FDFBEB9A6F4B}" srcOrd="0" destOrd="0" presId="urn:microsoft.com/office/officeart/2005/8/layout/chevron2"/>
    <dgm:cxn modelId="{C62F7327-397E-452D-B6FD-B86F2D6D3248}" srcId="{88FD59E6-38F6-466B-9214-6A67B6D557A9}" destId="{DFFED724-B02F-4444-95CF-A9DD6BA8BB00}" srcOrd="0" destOrd="0" parTransId="{2D37BE18-6E5F-44D1-8CD6-6B7D2C65D5AA}" sibTransId="{27B3EF75-E79F-4A15-9CCD-F67A12D99B72}"/>
    <dgm:cxn modelId="{B025BEAD-A6A1-4B58-9509-E9B7631C4159}" type="presParOf" srcId="{215B0B1F-9161-4C39-8345-D823F5C79288}" destId="{C9216AAA-E9FC-4A8B-9FD7-FEE60DFA8F53}" srcOrd="0" destOrd="0" presId="urn:microsoft.com/office/officeart/2005/8/layout/chevron2"/>
    <dgm:cxn modelId="{5FD41B19-5205-4D5A-AB1C-45FF0327CB63}" type="presParOf" srcId="{C9216AAA-E9FC-4A8B-9FD7-FEE60DFA8F53}" destId="{F84B84A5-49C1-43CD-9FB2-3BAA73771951}" srcOrd="0" destOrd="0" presId="urn:microsoft.com/office/officeart/2005/8/layout/chevron2"/>
    <dgm:cxn modelId="{F37E3226-A6C9-462B-B14B-254E7B2DA8BB}" type="presParOf" srcId="{C9216AAA-E9FC-4A8B-9FD7-FEE60DFA8F53}" destId="{2697FFE4-9B0E-47C9-9BA2-6EDB0FBE0BAB}" srcOrd="1" destOrd="0" presId="urn:microsoft.com/office/officeart/2005/8/layout/chevron2"/>
    <dgm:cxn modelId="{17EC54E8-7CD5-4C21-8BAB-7B33619F22E7}" type="presParOf" srcId="{215B0B1F-9161-4C39-8345-D823F5C79288}" destId="{1AA1A3BD-1ABF-4B3F-8436-9CAAA2240722}" srcOrd="1" destOrd="0" presId="urn:microsoft.com/office/officeart/2005/8/layout/chevron2"/>
    <dgm:cxn modelId="{1FB84F63-1EDD-456E-9BF3-696EDB2D325F}" type="presParOf" srcId="{215B0B1F-9161-4C39-8345-D823F5C79288}" destId="{E797FADE-0E21-4EE1-8F40-8A7CC9963D52}" srcOrd="2" destOrd="0" presId="urn:microsoft.com/office/officeart/2005/8/layout/chevron2"/>
    <dgm:cxn modelId="{EC9863EE-7F75-436F-AD03-4D1B10C0FEC2}" type="presParOf" srcId="{E797FADE-0E21-4EE1-8F40-8A7CC9963D52}" destId="{4DEDA444-A935-4E3F-ABCC-419F7972EDA4}" srcOrd="0" destOrd="0" presId="urn:microsoft.com/office/officeart/2005/8/layout/chevron2"/>
    <dgm:cxn modelId="{E6CA7787-3F6D-43F9-9C19-267C5EE04834}" type="presParOf" srcId="{E797FADE-0E21-4EE1-8F40-8A7CC9963D52}" destId="{903ADBCC-4A29-4D58-977D-5B8D4DB7A85B}" srcOrd="1" destOrd="0" presId="urn:microsoft.com/office/officeart/2005/8/layout/chevron2"/>
    <dgm:cxn modelId="{1DD75A26-5125-48A8-A43F-043573B39FC5}" type="presParOf" srcId="{215B0B1F-9161-4C39-8345-D823F5C79288}" destId="{ECA491FE-A75F-4B36-ADAB-92252D8AE6DF}" srcOrd="3" destOrd="0" presId="urn:microsoft.com/office/officeart/2005/8/layout/chevron2"/>
    <dgm:cxn modelId="{BAF4FF0B-0BA7-45F1-8F80-9470B9D4E564}" type="presParOf" srcId="{215B0B1F-9161-4C39-8345-D823F5C79288}" destId="{8F5A3E63-5A40-4FFB-B13E-2D596026D1EC}" srcOrd="4" destOrd="0" presId="urn:microsoft.com/office/officeart/2005/8/layout/chevron2"/>
    <dgm:cxn modelId="{4104BC28-AC39-443D-8B0D-E549982351D2}" type="presParOf" srcId="{8F5A3E63-5A40-4FFB-B13E-2D596026D1EC}" destId="{F865D97D-9FD2-4470-829C-2EC0A7A50FC9}" srcOrd="0" destOrd="0" presId="urn:microsoft.com/office/officeart/2005/8/layout/chevron2"/>
    <dgm:cxn modelId="{70F33CDF-6942-4E6E-8BDC-0D2015F010A2}" type="presParOf" srcId="{8F5A3E63-5A40-4FFB-B13E-2D596026D1EC}" destId="{2532632A-86E4-40F6-B2AD-3A23302D9DB0}" srcOrd="1" destOrd="0" presId="urn:microsoft.com/office/officeart/2005/8/layout/chevron2"/>
    <dgm:cxn modelId="{1C423B5E-D8C3-4E2F-B145-D166EF7BFB33}" type="presParOf" srcId="{215B0B1F-9161-4C39-8345-D823F5C79288}" destId="{AD18ABB3-4484-43F4-9F9B-C150AFED0A47}" srcOrd="5" destOrd="0" presId="urn:microsoft.com/office/officeart/2005/8/layout/chevron2"/>
    <dgm:cxn modelId="{26F3EE30-9617-4775-A5C2-E0EAF6EB34A5}" type="presParOf" srcId="{215B0B1F-9161-4C39-8345-D823F5C79288}" destId="{787DF93F-552B-4314-931D-6B5801E61C0F}" srcOrd="6" destOrd="0" presId="urn:microsoft.com/office/officeart/2005/8/layout/chevron2"/>
    <dgm:cxn modelId="{DC03C8F1-8DA8-4DBB-9F4D-2CE49C6DCEA5}" type="presParOf" srcId="{787DF93F-552B-4314-931D-6B5801E61C0F}" destId="{2039C3C7-4385-49D9-9027-C19309CD2D67}" srcOrd="0" destOrd="0" presId="urn:microsoft.com/office/officeart/2005/8/layout/chevron2"/>
    <dgm:cxn modelId="{37F5BA31-BAC9-4823-BAD3-671BB31705F2}" type="presParOf" srcId="{787DF93F-552B-4314-931D-6B5801E61C0F}" destId="{A79D7D76-FE29-4B80-92AB-C34FEFF88284}" srcOrd="1" destOrd="0" presId="urn:microsoft.com/office/officeart/2005/8/layout/chevron2"/>
    <dgm:cxn modelId="{84E18146-80F9-4A42-AF83-8210C72CE383}" type="presParOf" srcId="{215B0B1F-9161-4C39-8345-D823F5C79288}" destId="{F76F4A90-E0F7-4678-805F-A9FD91A31BF1}" srcOrd="7" destOrd="0" presId="urn:microsoft.com/office/officeart/2005/8/layout/chevron2"/>
    <dgm:cxn modelId="{FD5DC1E8-3F38-4446-B5B2-76195B7517F6}" type="presParOf" srcId="{215B0B1F-9161-4C39-8345-D823F5C79288}" destId="{A09A2A84-76E0-415F-8754-D0668523C49C}" srcOrd="8" destOrd="0" presId="urn:microsoft.com/office/officeart/2005/8/layout/chevron2"/>
    <dgm:cxn modelId="{D7E7C1EE-1BC6-4C50-AE12-F8A214A25B55}" type="presParOf" srcId="{A09A2A84-76E0-415F-8754-D0668523C49C}" destId="{04A8E733-638E-4A19-933B-BBECBB049FBF}" srcOrd="0" destOrd="0" presId="urn:microsoft.com/office/officeart/2005/8/layout/chevron2"/>
    <dgm:cxn modelId="{8B30E81C-46BB-42D5-A086-EF8A41EC7E18}" type="presParOf" srcId="{A09A2A84-76E0-415F-8754-D0668523C49C}" destId="{4F4A341A-23E7-4772-9ED6-23D718CBBA8E}" srcOrd="1" destOrd="0" presId="urn:microsoft.com/office/officeart/2005/8/layout/chevron2"/>
    <dgm:cxn modelId="{F8913C88-8336-4705-AE2A-4885CC0273DC}" type="presParOf" srcId="{215B0B1F-9161-4C39-8345-D823F5C79288}" destId="{28D3B16A-B112-4D82-AAC3-39E530C894B2}" srcOrd="9" destOrd="0" presId="urn:microsoft.com/office/officeart/2005/8/layout/chevron2"/>
    <dgm:cxn modelId="{FA65A275-9750-4998-8893-B8881D874682}" type="presParOf" srcId="{215B0B1F-9161-4C39-8345-D823F5C79288}" destId="{FCA7E376-C07D-41A3-B351-56842579F446}" srcOrd="10" destOrd="0" presId="urn:microsoft.com/office/officeart/2005/8/layout/chevron2"/>
    <dgm:cxn modelId="{7EB881DD-4157-4264-ADD8-A3CB0C1E1D25}" type="presParOf" srcId="{FCA7E376-C07D-41A3-B351-56842579F446}" destId="{72170E2F-A627-45BB-BA0C-213A53F9CFAF}" srcOrd="0" destOrd="0" presId="urn:microsoft.com/office/officeart/2005/8/layout/chevron2"/>
    <dgm:cxn modelId="{7194B300-7194-4690-B3B4-CE8433F6EA25}" type="presParOf" srcId="{FCA7E376-C07D-41A3-B351-56842579F446}" destId="{53180669-F6F2-4B89-9FD2-FDFBEB9A6F4B}" srcOrd="1" destOrd="0" presId="urn:microsoft.com/office/officeart/2005/8/layout/chevron2"/>
    <dgm:cxn modelId="{47FD043D-7C13-410F-839D-438636B78AE7}" type="presParOf" srcId="{215B0B1F-9161-4C39-8345-D823F5C79288}" destId="{C8BB170B-C189-42C4-9732-A7CF238895E6}" srcOrd="11" destOrd="0" presId="urn:microsoft.com/office/officeart/2005/8/layout/chevron2"/>
    <dgm:cxn modelId="{8608B171-C5AD-4426-B694-61DAFDAFA678}" type="presParOf" srcId="{215B0B1F-9161-4C39-8345-D823F5C79288}" destId="{C7A7D285-E059-435D-B0DC-7F969ECC7501}" srcOrd="12" destOrd="0" presId="urn:microsoft.com/office/officeart/2005/8/layout/chevron2"/>
    <dgm:cxn modelId="{32181A22-CE27-4D08-A63C-7BEFC29DC373}" type="presParOf" srcId="{C7A7D285-E059-435D-B0DC-7F969ECC7501}" destId="{73195D4F-673E-436C-AFB8-E86EDAEC0D92}" srcOrd="0" destOrd="0" presId="urn:microsoft.com/office/officeart/2005/8/layout/chevron2"/>
    <dgm:cxn modelId="{DE208855-8557-44EB-A30B-3067484BB9E7}" type="presParOf" srcId="{C7A7D285-E059-435D-B0DC-7F969ECC7501}" destId="{353AE02E-7FA6-4A52-9D78-DEB9C35824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4BBA6-5F92-424E-8C12-9FC32CE0F66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CEF2C0-13A0-4136-94C3-4B6A1B8AE523}">
      <dgm:prSet phldrT="[Текст]"/>
      <dgm:spPr/>
      <dgm:t>
        <a:bodyPr/>
        <a:lstStyle/>
        <a:p>
          <a:r>
            <a:rPr lang="ru-RU" dirty="0" smtClean="0"/>
            <a:t>Этап 1</a:t>
          </a:r>
          <a:endParaRPr lang="ru-RU" dirty="0"/>
        </a:p>
      </dgm:t>
    </dgm:pt>
    <dgm:pt modelId="{E51686E7-F169-463B-8895-CDFB73C90FAF}" type="parTrans" cxnId="{F5B92825-51A0-4BBE-BC8D-8153202FC6E8}">
      <dgm:prSet/>
      <dgm:spPr/>
      <dgm:t>
        <a:bodyPr/>
        <a:lstStyle/>
        <a:p>
          <a:endParaRPr lang="ru-RU"/>
        </a:p>
      </dgm:t>
    </dgm:pt>
    <dgm:pt modelId="{BA70469B-29EF-40CE-B421-B483DF152495}" type="sibTrans" cxnId="{F5B92825-51A0-4BBE-BC8D-8153202FC6E8}">
      <dgm:prSet/>
      <dgm:spPr/>
      <dgm:t>
        <a:bodyPr vert="vert"/>
        <a:lstStyle/>
        <a:p>
          <a:endParaRPr lang="ru-RU"/>
        </a:p>
      </dgm:t>
    </dgm:pt>
    <dgm:pt modelId="{E545A464-A60F-4079-995B-E07E28D77921}">
      <dgm:prSet phldrT="[Текст]"/>
      <dgm:spPr/>
      <dgm:t>
        <a:bodyPr/>
        <a:lstStyle/>
        <a:p>
          <a:r>
            <a:rPr lang="ru-RU" dirty="0" smtClean="0"/>
            <a:t>Этап 2</a:t>
          </a:r>
          <a:endParaRPr lang="ru-RU" dirty="0"/>
        </a:p>
      </dgm:t>
    </dgm:pt>
    <dgm:pt modelId="{BAAE56F0-9DB5-4C12-B260-C2CA5C6DC2AF}" type="parTrans" cxnId="{290A985F-1083-4382-B943-78EE7E9ED3C7}">
      <dgm:prSet/>
      <dgm:spPr/>
      <dgm:t>
        <a:bodyPr/>
        <a:lstStyle/>
        <a:p>
          <a:endParaRPr lang="ru-RU"/>
        </a:p>
      </dgm:t>
    </dgm:pt>
    <dgm:pt modelId="{B1A30D67-E270-489A-8C44-9DB550565A55}" type="sibTrans" cxnId="{290A985F-1083-4382-B943-78EE7E9ED3C7}">
      <dgm:prSet/>
      <dgm:spPr/>
      <dgm:t>
        <a:bodyPr/>
        <a:lstStyle/>
        <a:p>
          <a:endParaRPr lang="ru-RU"/>
        </a:p>
      </dgm:t>
    </dgm:pt>
    <dgm:pt modelId="{E3808317-26F9-4B0A-A115-28465CBCA520}">
      <dgm:prSet phldrT="[Текст]"/>
      <dgm:spPr/>
      <dgm:t>
        <a:bodyPr/>
        <a:lstStyle/>
        <a:p>
          <a:r>
            <a:rPr lang="ru-RU" dirty="0" smtClean="0"/>
            <a:t>Этап 3</a:t>
          </a:r>
          <a:endParaRPr lang="ru-RU" dirty="0"/>
        </a:p>
      </dgm:t>
    </dgm:pt>
    <dgm:pt modelId="{E5E7A28A-878B-4660-BC44-352F9599A94C}" type="parTrans" cxnId="{0179E265-4ADA-42E6-8550-611AF4B29E5F}">
      <dgm:prSet/>
      <dgm:spPr/>
      <dgm:t>
        <a:bodyPr/>
        <a:lstStyle/>
        <a:p>
          <a:endParaRPr lang="ru-RU"/>
        </a:p>
      </dgm:t>
    </dgm:pt>
    <dgm:pt modelId="{E62C9A3C-8894-49E9-9A57-24C6488B59CF}" type="sibTrans" cxnId="{0179E265-4ADA-42E6-8550-611AF4B29E5F}">
      <dgm:prSet/>
      <dgm:spPr/>
      <dgm:t>
        <a:bodyPr/>
        <a:lstStyle/>
        <a:p>
          <a:endParaRPr lang="ru-RU"/>
        </a:p>
      </dgm:t>
    </dgm:pt>
    <dgm:pt modelId="{E4CC4D86-95BF-432F-B74D-8F19D9E072F4}">
      <dgm:prSet phldrT="[Текст]"/>
      <dgm:spPr/>
      <dgm:t>
        <a:bodyPr/>
        <a:lstStyle/>
        <a:p>
          <a:r>
            <a:rPr lang="ru-RU" dirty="0" smtClean="0"/>
            <a:t>Этап 4</a:t>
          </a:r>
          <a:endParaRPr lang="ru-RU" dirty="0"/>
        </a:p>
      </dgm:t>
    </dgm:pt>
    <dgm:pt modelId="{BE14B543-5D8E-49EF-BF14-D7E367766329}" type="parTrans" cxnId="{57049F3E-7F2C-4241-8B90-3C1EF2D582F4}">
      <dgm:prSet/>
      <dgm:spPr/>
      <dgm:t>
        <a:bodyPr/>
        <a:lstStyle/>
        <a:p>
          <a:endParaRPr lang="ru-RU"/>
        </a:p>
      </dgm:t>
    </dgm:pt>
    <dgm:pt modelId="{CCCB2A1E-41AD-4EE7-A8D5-4D6805978BDE}" type="sibTrans" cxnId="{57049F3E-7F2C-4241-8B90-3C1EF2D582F4}">
      <dgm:prSet/>
      <dgm:spPr/>
      <dgm:t>
        <a:bodyPr/>
        <a:lstStyle/>
        <a:p>
          <a:endParaRPr lang="ru-RU"/>
        </a:p>
      </dgm:t>
    </dgm:pt>
    <dgm:pt modelId="{00428101-372D-4273-A935-EF5D24A13968}">
      <dgm:prSet phldrT="[Текст]"/>
      <dgm:spPr/>
      <dgm:t>
        <a:bodyPr/>
        <a:lstStyle/>
        <a:p>
          <a:r>
            <a:rPr lang="ru-RU" dirty="0" smtClean="0"/>
            <a:t>Этап 5</a:t>
          </a:r>
          <a:endParaRPr lang="ru-RU" dirty="0"/>
        </a:p>
      </dgm:t>
    </dgm:pt>
    <dgm:pt modelId="{8F145724-D7D5-4839-A8FA-5C36464FC682}" type="parTrans" cxnId="{D8D4B1B4-1115-402F-B1FF-96B785ABE3C2}">
      <dgm:prSet/>
      <dgm:spPr/>
      <dgm:t>
        <a:bodyPr/>
        <a:lstStyle/>
        <a:p>
          <a:endParaRPr lang="ru-RU"/>
        </a:p>
      </dgm:t>
    </dgm:pt>
    <dgm:pt modelId="{CC0FC2C4-7FD1-4F73-9F9F-2DE1F23E8FAB}" type="sibTrans" cxnId="{D8D4B1B4-1115-402F-B1FF-96B785ABE3C2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D98ADE4-77FD-4DF1-AF94-51BD26D0BDD5}" type="pres">
      <dgm:prSet presAssocID="{1D94BBA6-5F92-424E-8C12-9FC32CE0F6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A2848-10BF-4F3F-AE7F-6D862815740F}" type="pres">
      <dgm:prSet presAssocID="{07CEF2C0-13A0-4136-94C3-4B6A1B8AE523}" presName="dummy" presStyleCnt="0"/>
      <dgm:spPr/>
    </dgm:pt>
    <dgm:pt modelId="{E6F45ADB-58BF-4CFE-A3BF-576D8ADCF287}" type="pres">
      <dgm:prSet presAssocID="{07CEF2C0-13A0-4136-94C3-4B6A1B8AE52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71AD1-8FAD-4242-B975-DD41CF9D8DD8}" type="pres">
      <dgm:prSet presAssocID="{BA70469B-29EF-40CE-B421-B483DF152495}" presName="sibTrans" presStyleLbl="node1" presStyleIdx="0" presStyleCnt="5"/>
      <dgm:spPr/>
      <dgm:t>
        <a:bodyPr/>
        <a:lstStyle/>
        <a:p>
          <a:endParaRPr lang="ru-RU"/>
        </a:p>
      </dgm:t>
    </dgm:pt>
    <dgm:pt modelId="{17AA83C3-EF45-44DF-A97F-B65C7C5141E8}" type="pres">
      <dgm:prSet presAssocID="{E545A464-A60F-4079-995B-E07E28D77921}" presName="dummy" presStyleCnt="0"/>
      <dgm:spPr/>
    </dgm:pt>
    <dgm:pt modelId="{A93E7B1D-EBB6-485A-A9A3-7DB7F77FF00C}" type="pres">
      <dgm:prSet presAssocID="{E545A464-A60F-4079-995B-E07E28D7792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3B9EB-1505-4E66-B998-9E58827727A0}" type="pres">
      <dgm:prSet presAssocID="{B1A30D67-E270-489A-8C44-9DB550565A55}" presName="sibTrans" presStyleLbl="node1" presStyleIdx="1" presStyleCnt="5"/>
      <dgm:spPr/>
      <dgm:t>
        <a:bodyPr/>
        <a:lstStyle/>
        <a:p>
          <a:endParaRPr lang="ru-RU"/>
        </a:p>
      </dgm:t>
    </dgm:pt>
    <dgm:pt modelId="{E253E2BB-00EB-4989-AA21-9031F26679DE}" type="pres">
      <dgm:prSet presAssocID="{E3808317-26F9-4B0A-A115-28465CBCA520}" presName="dummy" presStyleCnt="0"/>
      <dgm:spPr/>
    </dgm:pt>
    <dgm:pt modelId="{1087ADED-89BE-4ADF-8771-E9E6D8377124}" type="pres">
      <dgm:prSet presAssocID="{E3808317-26F9-4B0A-A115-28465CBCA52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B981E-F76D-4250-9541-40A11009193B}" type="pres">
      <dgm:prSet presAssocID="{E62C9A3C-8894-49E9-9A57-24C6488B59CF}" presName="sibTrans" presStyleLbl="node1" presStyleIdx="2" presStyleCnt="5"/>
      <dgm:spPr/>
      <dgm:t>
        <a:bodyPr/>
        <a:lstStyle/>
        <a:p>
          <a:endParaRPr lang="ru-RU"/>
        </a:p>
      </dgm:t>
    </dgm:pt>
    <dgm:pt modelId="{026326D6-345A-4AE7-9439-4F84240426CB}" type="pres">
      <dgm:prSet presAssocID="{E4CC4D86-95BF-432F-B74D-8F19D9E072F4}" presName="dummy" presStyleCnt="0"/>
      <dgm:spPr/>
    </dgm:pt>
    <dgm:pt modelId="{E5FBC90F-F486-4728-844F-DB9AFF71890B}" type="pres">
      <dgm:prSet presAssocID="{E4CC4D86-95BF-432F-B74D-8F19D9E072F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AFA12-809D-47F8-8B4F-9C3025B1044E}" type="pres">
      <dgm:prSet presAssocID="{CCCB2A1E-41AD-4EE7-A8D5-4D6805978BDE}" presName="sibTrans" presStyleLbl="node1" presStyleIdx="3" presStyleCnt="5"/>
      <dgm:spPr/>
      <dgm:t>
        <a:bodyPr/>
        <a:lstStyle/>
        <a:p>
          <a:endParaRPr lang="ru-RU"/>
        </a:p>
      </dgm:t>
    </dgm:pt>
    <dgm:pt modelId="{F9A0BF54-27AA-4292-ABB1-86CF93F276FF}" type="pres">
      <dgm:prSet presAssocID="{00428101-372D-4273-A935-EF5D24A13968}" presName="dummy" presStyleCnt="0"/>
      <dgm:spPr/>
    </dgm:pt>
    <dgm:pt modelId="{43CDEA84-A879-41CA-ADEF-4B318DEE855B}" type="pres">
      <dgm:prSet presAssocID="{00428101-372D-4273-A935-EF5D24A1396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1C3C-F547-46A3-9BF6-C6E8E7C6EE8B}" type="pres">
      <dgm:prSet presAssocID="{CC0FC2C4-7FD1-4F73-9F9F-2DE1F23E8FAB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C3E30BA3-DE01-4249-97CD-B55EC45A17CC}" type="presOf" srcId="{00428101-372D-4273-A935-EF5D24A13968}" destId="{43CDEA84-A879-41CA-ADEF-4B318DEE855B}" srcOrd="0" destOrd="0" presId="urn:microsoft.com/office/officeart/2005/8/layout/cycle1"/>
    <dgm:cxn modelId="{567D7AB4-52A9-4583-BA96-0780701DD488}" type="presOf" srcId="{E3808317-26F9-4B0A-A115-28465CBCA520}" destId="{1087ADED-89BE-4ADF-8771-E9E6D8377124}" srcOrd="0" destOrd="0" presId="urn:microsoft.com/office/officeart/2005/8/layout/cycle1"/>
    <dgm:cxn modelId="{3FA07CFA-75C2-4F81-985A-825B0037FAFB}" type="presOf" srcId="{1D94BBA6-5F92-424E-8C12-9FC32CE0F669}" destId="{CD98ADE4-77FD-4DF1-AF94-51BD26D0BDD5}" srcOrd="0" destOrd="0" presId="urn:microsoft.com/office/officeart/2005/8/layout/cycle1"/>
    <dgm:cxn modelId="{57049F3E-7F2C-4241-8B90-3C1EF2D582F4}" srcId="{1D94BBA6-5F92-424E-8C12-9FC32CE0F669}" destId="{E4CC4D86-95BF-432F-B74D-8F19D9E072F4}" srcOrd="3" destOrd="0" parTransId="{BE14B543-5D8E-49EF-BF14-D7E367766329}" sibTransId="{CCCB2A1E-41AD-4EE7-A8D5-4D6805978BDE}"/>
    <dgm:cxn modelId="{FAB62CAF-136A-4603-B33B-9180031ADEE6}" type="presOf" srcId="{CC0FC2C4-7FD1-4F73-9F9F-2DE1F23E8FAB}" destId="{C1851C3C-F547-46A3-9BF6-C6E8E7C6EE8B}" srcOrd="0" destOrd="0" presId="urn:microsoft.com/office/officeart/2005/8/layout/cycle1"/>
    <dgm:cxn modelId="{290A985F-1083-4382-B943-78EE7E9ED3C7}" srcId="{1D94BBA6-5F92-424E-8C12-9FC32CE0F669}" destId="{E545A464-A60F-4079-995B-E07E28D77921}" srcOrd="1" destOrd="0" parTransId="{BAAE56F0-9DB5-4C12-B260-C2CA5C6DC2AF}" sibTransId="{B1A30D67-E270-489A-8C44-9DB550565A55}"/>
    <dgm:cxn modelId="{D8D4B1B4-1115-402F-B1FF-96B785ABE3C2}" srcId="{1D94BBA6-5F92-424E-8C12-9FC32CE0F669}" destId="{00428101-372D-4273-A935-EF5D24A13968}" srcOrd="4" destOrd="0" parTransId="{8F145724-D7D5-4839-A8FA-5C36464FC682}" sibTransId="{CC0FC2C4-7FD1-4F73-9F9F-2DE1F23E8FAB}"/>
    <dgm:cxn modelId="{E9F2FA00-FD85-4BFD-B08D-096B03E86727}" type="presOf" srcId="{E62C9A3C-8894-49E9-9A57-24C6488B59CF}" destId="{A78B981E-F76D-4250-9541-40A11009193B}" srcOrd="0" destOrd="0" presId="urn:microsoft.com/office/officeart/2005/8/layout/cycle1"/>
    <dgm:cxn modelId="{7FB01A01-628A-46E8-BE0C-9570ACB050C5}" type="presOf" srcId="{BA70469B-29EF-40CE-B421-B483DF152495}" destId="{38D71AD1-8FAD-4242-B975-DD41CF9D8DD8}" srcOrd="0" destOrd="0" presId="urn:microsoft.com/office/officeart/2005/8/layout/cycle1"/>
    <dgm:cxn modelId="{F5B92825-51A0-4BBE-BC8D-8153202FC6E8}" srcId="{1D94BBA6-5F92-424E-8C12-9FC32CE0F669}" destId="{07CEF2C0-13A0-4136-94C3-4B6A1B8AE523}" srcOrd="0" destOrd="0" parTransId="{E51686E7-F169-463B-8895-CDFB73C90FAF}" sibTransId="{BA70469B-29EF-40CE-B421-B483DF152495}"/>
    <dgm:cxn modelId="{6EC99897-5BD1-4E81-A309-1CE3FDA4607B}" type="presOf" srcId="{E545A464-A60F-4079-995B-E07E28D77921}" destId="{A93E7B1D-EBB6-485A-A9A3-7DB7F77FF00C}" srcOrd="0" destOrd="0" presId="urn:microsoft.com/office/officeart/2005/8/layout/cycle1"/>
    <dgm:cxn modelId="{5447913F-9115-48BC-A8A0-A1FF5F5E82EF}" type="presOf" srcId="{E4CC4D86-95BF-432F-B74D-8F19D9E072F4}" destId="{E5FBC90F-F486-4728-844F-DB9AFF71890B}" srcOrd="0" destOrd="0" presId="urn:microsoft.com/office/officeart/2005/8/layout/cycle1"/>
    <dgm:cxn modelId="{0A02118A-735C-481A-805C-CFEAF30E62DA}" type="presOf" srcId="{CCCB2A1E-41AD-4EE7-A8D5-4D6805978BDE}" destId="{64FAFA12-809D-47F8-8B4F-9C3025B1044E}" srcOrd="0" destOrd="0" presId="urn:microsoft.com/office/officeart/2005/8/layout/cycle1"/>
    <dgm:cxn modelId="{83489FD3-376E-48B2-871B-92C900A9DB8D}" type="presOf" srcId="{B1A30D67-E270-489A-8C44-9DB550565A55}" destId="{1983B9EB-1505-4E66-B998-9E58827727A0}" srcOrd="0" destOrd="0" presId="urn:microsoft.com/office/officeart/2005/8/layout/cycle1"/>
    <dgm:cxn modelId="{5D9020E2-F197-424C-B45A-19A4632467F8}" type="presOf" srcId="{07CEF2C0-13A0-4136-94C3-4B6A1B8AE523}" destId="{E6F45ADB-58BF-4CFE-A3BF-576D8ADCF287}" srcOrd="0" destOrd="0" presId="urn:microsoft.com/office/officeart/2005/8/layout/cycle1"/>
    <dgm:cxn modelId="{0179E265-4ADA-42E6-8550-611AF4B29E5F}" srcId="{1D94BBA6-5F92-424E-8C12-9FC32CE0F669}" destId="{E3808317-26F9-4B0A-A115-28465CBCA520}" srcOrd="2" destOrd="0" parTransId="{E5E7A28A-878B-4660-BC44-352F9599A94C}" sibTransId="{E62C9A3C-8894-49E9-9A57-24C6488B59CF}"/>
    <dgm:cxn modelId="{279B40B2-80F6-4445-9DAD-DD761C0E4B46}" type="presParOf" srcId="{CD98ADE4-77FD-4DF1-AF94-51BD26D0BDD5}" destId="{6DDA2848-10BF-4F3F-AE7F-6D862815740F}" srcOrd="0" destOrd="0" presId="urn:microsoft.com/office/officeart/2005/8/layout/cycle1"/>
    <dgm:cxn modelId="{C8E25CA2-FB64-4136-B082-F26BD3C8CCBC}" type="presParOf" srcId="{CD98ADE4-77FD-4DF1-AF94-51BD26D0BDD5}" destId="{E6F45ADB-58BF-4CFE-A3BF-576D8ADCF287}" srcOrd="1" destOrd="0" presId="urn:microsoft.com/office/officeart/2005/8/layout/cycle1"/>
    <dgm:cxn modelId="{7B166A03-E03F-4140-AA9D-8D31B10410EE}" type="presParOf" srcId="{CD98ADE4-77FD-4DF1-AF94-51BD26D0BDD5}" destId="{38D71AD1-8FAD-4242-B975-DD41CF9D8DD8}" srcOrd="2" destOrd="0" presId="urn:microsoft.com/office/officeart/2005/8/layout/cycle1"/>
    <dgm:cxn modelId="{AC42E9BB-57A3-4E07-AD06-099735FE384D}" type="presParOf" srcId="{CD98ADE4-77FD-4DF1-AF94-51BD26D0BDD5}" destId="{17AA83C3-EF45-44DF-A97F-B65C7C5141E8}" srcOrd="3" destOrd="0" presId="urn:microsoft.com/office/officeart/2005/8/layout/cycle1"/>
    <dgm:cxn modelId="{4C73221E-7283-4E33-B17F-FCDC3F6D7199}" type="presParOf" srcId="{CD98ADE4-77FD-4DF1-AF94-51BD26D0BDD5}" destId="{A93E7B1D-EBB6-485A-A9A3-7DB7F77FF00C}" srcOrd="4" destOrd="0" presId="urn:microsoft.com/office/officeart/2005/8/layout/cycle1"/>
    <dgm:cxn modelId="{E4670455-EF81-420C-8916-C2273E545339}" type="presParOf" srcId="{CD98ADE4-77FD-4DF1-AF94-51BD26D0BDD5}" destId="{1983B9EB-1505-4E66-B998-9E58827727A0}" srcOrd="5" destOrd="0" presId="urn:microsoft.com/office/officeart/2005/8/layout/cycle1"/>
    <dgm:cxn modelId="{281A94ED-E04B-42DE-8191-C95FA3F3E646}" type="presParOf" srcId="{CD98ADE4-77FD-4DF1-AF94-51BD26D0BDD5}" destId="{E253E2BB-00EB-4989-AA21-9031F26679DE}" srcOrd="6" destOrd="0" presId="urn:microsoft.com/office/officeart/2005/8/layout/cycle1"/>
    <dgm:cxn modelId="{EED78C7A-E865-4BF5-89EB-778A287CAF9B}" type="presParOf" srcId="{CD98ADE4-77FD-4DF1-AF94-51BD26D0BDD5}" destId="{1087ADED-89BE-4ADF-8771-E9E6D8377124}" srcOrd="7" destOrd="0" presId="urn:microsoft.com/office/officeart/2005/8/layout/cycle1"/>
    <dgm:cxn modelId="{C8479A55-22CD-4321-8576-42458CFE73BB}" type="presParOf" srcId="{CD98ADE4-77FD-4DF1-AF94-51BD26D0BDD5}" destId="{A78B981E-F76D-4250-9541-40A11009193B}" srcOrd="8" destOrd="0" presId="urn:microsoft.com/office/officeart/2005/8/layout/cycle1"/>
    <dgm:cxn modelId="{415FC72A-3FBB-40C7-B04E-7484D43C3453}" type="presParOf" srcId="{CD98ADE4-77FD-4DF1-AF94-51BD26D0BDD5}" destId="{026326D6-345A-4AE7-9439-4F84240426CB}" srcOrd="9" destOrd="0" presId="urn:microsoft.com/office/officeart/2005/8/layout/cycle1"/>
    <dgm:cxn modelId="{E3D4C953-CE53-4AAD-88E9-AAC2C2F7E020}" type="presParOf" srcId="{CD98ADE4-77FD-4DF1-AF94-51BD26D0BDD5}" destId="{E5FBC90F-F486-4728-844F-DB9AFF71890B}" srcOrd="10" destOrd="0" presId="urn:microsoft.com/office/officeart/2005/8/layout/cycle1"/>
    <dgm:cxn modelId="{76A06D79-90B2-4BA5-BDD7-3B1B38D1EA59}" type="presParOf" srcId="{CD98ADE4-77FD-4DF1-AF94-51BD26D0BDD5}" destId="{64FAFA12-809D-47F8-8B4F-9C3025B1044E}" srcOrd="11" destOrd="0" presId="urn:microsoft.com/office/officeart/2005/8/layout/cycle1"/>
    <dgm:cxn modelId="{E9E18CA1-52A8-4432-A6D1-9BC31B688019}" type="presParOf" srcId="{CD98ADE4-77FD-4DF1-AF94-51BD26D0BDD5}" destId="{F9A0BF54-27AA-4292-ABB1-86CF93F276FF}" srcOrd="12" destOrd="0" presId="urn:microsoft.com/office/officeart/2005/8/layout/cycle1"/>
    <dgm:cxn modelId="{F1EA7762-F3F7-4F34-84A7-1AF40756ECC5}" type="presParOf" srcId="{CD98ADE4-77FD-4DF1-AF94-51BD26D0BDD5}" destId="{43CDEA84-A879-41CA-ADEF-4B318DEE855B}" srcOrd="13" destOrd="0" presId="urn:microsoft.com/office/officeart/2005/8/layout/cycle1"/>
    <dgm:cxn modelId="{55803119-6A66-4A99-AEA6-E904FB103232}" type="presParOf" srcId="{CD98ADE4-77FD-4DF1-AF94-51BD26D0BDD5}" destId="{C1851C3C-F547-46A3-9BF6-C6E8E7C6EE8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A6917-C70E-4955-812D-4D97248F3A8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B7A9F-1D2E-43F8-A211-B8DFEEE563C4}">
      <dgm:prSet phldrT="[Текст]"/>
      <dgm:spPr/>
      <dgm:t>
        <a:bodyPr/>
        <a:lstStyle/>
        <a:p>
          <a:r>
            <a:rPr lang="ru-RU" dirty="0" smtClean="0"/>
            <a:t>Этап 7</a:t>
          </a:r>
          <a:endParaRPr lang="ru-RU" dirty="0"/>
        </a:p>
      </dgm:t>
    </dgm:pt>
    <dgm:pt modelId="{CCB22CDF-F3FE-40E5-8C3C-AF1F09714431}" type="parTrans" cxnId="{D7DE9550-CC52-4FFC-88CA-A2C0D9C77CA6}">
      <dgm:prSet/>
      <dgm:spPr/>
      <dgm:t>
        <a:bodyPr/>
        <a:lstStyle/>
        <a:p>
          <a:endParaRPr lang="ru-RU"/>
        </a:p>
      </dgm:t>
    </dgm:pt>
    <dgm:pt modelId="{2471AA75-816F-4209-B48E-667213B2018C}" type="sibTrans" cxnId="{D7DE9550-CC52-4FFC-88CA-A2C0D9C77CA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01BBB0D-DEE5-4DA6-BB2A-8DF95F31A76D}">
      <dgm:prSet phldrT="[Текст]"/>
      <dgm:spPr/>
      <dgm:t>
        <a:bodyPr/>
        <a:lstStyle/>
        <a:p>
          <a:r>
            <a:rPr lang="ru-RU" dirty="0" smtClean="0"/>
            <a:t>Этап 6</a:t>
          </a:r>
          <a:endParaRPr lang="ru-RU" dirty="0"/>
        </a:p>
      </dgm:t>
    </dgm:pt>
    <dgm:pt modelId="{21277B3D-16BF-49B2-BABC-E6B06C3ECC09}" type="parTrans" cxnId="{B7432131-67C0-4548-89CB-0DF8E40D46F8}">
      <dgm:prSet/>
      <dgm:spPr/>
      <dgm:t>
        <a:bodyPr/>
        <a:lstStyle/>
        <a:p>
          <a:endParaRPr lang="ru-RU"/>
        </a:p>
      </dgm:t>
    </dgm:pt>
    <dgm:pt modelId="{15902E6B-6705-4C91-A9ED-C31261D3858E}" type="sibTrans" cxnId="{B7432131-67C0-4548-89CB-0DF8E40D46F8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6E49BDB-9E46-4E93-89D8-58309F134B1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2 год</a:t>
          </a:r>
          <a:endParaRPr lang="ru-RU" b="1" dirty="0">
            <a:solidFill>
              <a:srgbClr val="C00000"/>
            </a:solidFill>
          </a:endParaRPr>
        </a:p>
      </dgm:t>
    </dgm:pt>
    <dgm:pt modelId="{66854D13-51B1-4568-9AA7-112DAAAA2789}" type="sibTrans" cxnId="{CE537B0B-7CD1-4C48-89F1-347AABE4C3B1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39C422BF-89A1-48E0-AC35-40AF334CDBC6}" type="parTrans" cxnId="{CE537B0B-7CD1-4C48-89F1-347AABE4C3B1}">
      <dgm:prSet/>
      <dgm:spPr/>
      <dgm:t>
        <a:bodyPr/>
        <a:lstStyle/>
        <a:p>
          <a:endParaRPr lang="ru-RU"/>
        </a:p>
      </dgm:t>
    </dgm:pt>
    <dgm:pt modelId="{9F269201-C4D8-4EBC-BAF5-5F8029B30716}" type="pres">
      <dgm:prSet presAssocID="{1C9A6917-C70E-4955-812D-4D97248F3A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4060-F27D-40A6-9BBB-95128EC30C1F}" type="pres">
      <dgm:prSet presAssocID="{A6E49BDB-9E46-4E93-89D8-58309F134B1F}" presName="node" presStyleLbl="node1" presStyleIdx="0" presStyleCnt="3" custRadScaleRad="75134" custRadScaleInc="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A1549-8878-42E2-B4DE-D861C4C7DFC7}" type="pres">
      <dgm:prSet presAssocID="{66854D13-51B1-4568-9AA7-112DAAAA2789}" presName="sibTrans" presStyleLbl="sibTrans2D1" presStyleIdx="0" presStyleCnt="3" custLinFactNeighborX="18950" custLinFactNeighborY="-20663"/>
      <dgm:spPr/>
      <dgm:t>
        <a:bodyPr/>
        <a:lstStyle/>
        <a:p>
          <a:endParaRPr lang="ru-RU"/>
        </a:p>
      </dgm:t>
    </dgm:pt>
    <dgm:pt modelId="{4AD516A4-6923-4872-9601-FB23156C4C04}" type="pres">
      <dgm:prSet presAssocID="{66854D13-51B1-4568-9AA7-112DAAAA278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55236D1-868A-4EE0-9F18-5F09CA7983E1}" type="pres">
      <dgm:prSet presAssocID="{79AB7A9F-1D2E-43F8-A211-B8DFEEE563C4}" presName="node" presStyleLbl="node1" presStyleIdx="1" presStyleCnt="3" custRadScaleRad="93835" custRadScaleInc="-35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016DC-8C0F-400A-8F6F-F69C6FAE8B5E}" type="pres">
      <dgm:prSet presAssocID="{2471AA75-816F-4209-B48E-667213B2018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44A7287-0EC8-47A8-BBA9-72F9742FCB66}" type="pres">
      <dgm:prSet presAssocID="{2471AA75-816F-4209-B48E-667213B201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8D0B490-C1DC-4627-9116-AD8ADC3B40FB}" type="pres">
      <dgm:prSet presAssocID="{201BBB0D-DEE5-4DA6-BB2A-8DF95F31A76D}" presName="node" presStyleLbl="node1" presStyleIdx="2" presStyleCnt="3" custRadScaleRad="93393" custRadScaleInc="3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B098-1E83-490C-BAED-375358FF7C62}" type="pres">
      <dgm:prSet presAssocID="{15902E6B-6705-4C91-A9ED-C31261D3858E}" presName="sibTrans" presStyleLbl="sibTrans2D1" presStyleIdx="2" presStyleCnt="3" custLinFactNeighborX="-37593" custLinFactNeighborY="-20663"/>
      <dgm:spPr/>
      <dgm:t>
        <a:bodyPr/>
        <a:lstStyle/>
        <a:p>
          <a:endParaRPr lang="ru-RU"/>
        </a:p>
      </dgm:t>
    </dgm:pt>
    <dgm:pt modelId="{A82F30F3-70EA-4655-A274-E36297898E3E}" type="pres">
      <dgm:prSet presAssocID="{15902E6B-6705-4C91-A9ED-C31261D3858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22D4C49-EAF9-4DFE-BF15-FE3CD6F52653}" type="presOf" srcId="{79AB7A9F-1D2E-43F8-A211-B8DFEEE563C4}" destId="{555236D1-868A-4EE0-9F18-5F09CA7983E1}" srcOrd="0" destOrd="0" presId="urn:microsoft.com/office/officeart/2005/8/layout/cycle7"/>
    <dgm:cxn modelId="{0ED52919-0BE0-49C3-B041-BB552F823145}" type="presOf" srcId="{2471AA75-816F-4209-B48E-667213B2018C}" destId="{544A7287-0EC8-47A8-BBA9-72F9742FCB66}" srcOrd="1" destOrd="0" presId="urn:microsoft.com/office/officeart/2005/8/layout/cycle7"/>
    <dgm:cxn modelId="{ECD5B1F0-BA41-49E3-8A02-288FFE52B864}" type="presOf" srcId="{15902E6B-6705-4C91-A9ED-C31261D3858E}" destId="{CDB8B098-1E83-490C-BAED-375358FF7C62}" srcOrd="0" destOrd="0" presId="urn:microsoft.com/office/officeart/2005/8/layout/cycle7"/>
    <dgm:cxn modelId="{604117AC-9E8B-4DE9-B126-21EC20F4C9A3}" type="presOf" srcId="{A6E49BDB-9E46-4E93-89D8-58309F134B1F}" destId="{31954060-F27D-40A6-9BBB-95128EC30C1F}" srcOrd="0" destOrd="0" presId="urn:microsoft.com/office/officeart/2005/8/layout/cycle7"/>
    <dgm:cxn modelId="{C277628A-A62D-495C-870D-D26A0B7C767B}" type="presOf" srcId="{15902E6B-6705-4C91-A9ED-C31261D3858E}" destId="{A82F30F3-70EA-4655-A274-E36297898E3E}" srcOrd="1" destOrd="0" presId="urn:microsoft.com/office/officeart/2005/8/layout/cycle7"/>
    <dgm:cxn modelId="{4B1A22CF-A342-4139-AC00-4862E8D4C9C3}" type="presOf" srcId="{2471AA75-816F-4209-B48E-667213B2018C}" destId="{305016DC-8C0F-400A-8F6F-F69C6FAE8B5E}" srcOrd="0" destOrd="0" presId="urn:microsoft.com/office/officeart/2005/8/layout/cycle7"/>
    <dgm:cxn modelId="{0C3B2054-0E8D-4B30-A9EC-21FE2EEB7145}" type="presOf" srcId="{1C9A6917-C70E-4955-812D-4D97248F3A87}" destId="{9F269201-C4D8-4EBC-BAF5-5F8029B30716}" srcOrd="0" destOrd="0" presId="urn:microsoft.com/office/officeart/2005/8/layout/cycle7"/>
    <dgm:cxn modelId="{0AD5FCDB-7924-47F3-8031-C14EC9A7F26C}" type="presOf" srcId="{66854D13-51B1-4568-9AA7-112DAAAA2789}" destId="{001A1549-8878-42E2-B4DE-D861C4C7DFC7}" srcOrd="0" destOrd="0" presId="urn:microsoft.com/office/officeart/2005/8/layout/cycle7"/>
    <dgm:cxn modelId="{D7DE9550-CC52-4FFC-88CA-A2C0D9C77CA6}" srcId="{1C9A6917-C70E-4955-812D-4D97248F3A87}" destId="{79AB7A9F-1D2E-43F8-A211-B8DFEEE563C4}" srcOrd="1" destOrd="0" parTransId="{CCB22CDF-F3FE-40E5-8C3C-AF1F09714431}" sibTransId="{2471AA75-816F-4209-B48E-667213B2018C}"/>
    <dgm:cxn modelId="{9B26558A-BB9D-463F-9946-0A1CD3C3EE82}" type="presOf" srcId="{66854D13-51B1-4568-9AA7-112DAAAA2789}" destId="{4AD516A4-6923-4872-9601-FB23156C4C04}" srcOrd="1" destOrd="0" presId="urn:microsoft.com/office/officeart/2005/8/layout/cycle7"/>
    <dgm:cxn modelId="{CE537B0B-7CD1-4C48-89F1-347AABE4C3B1}" srcId="{1C9A6917-C70E-4955-812D-4D97248F3A87}" destId="{A6E49BDB-9E46-4E93-89D8-58309F134B1F}" srcOrd="0" destOrd="0" parTransId="{39C422BF-89A1-48E0-AC35-40AF334CDBC6}" sibTransId="{66854D13-51B1-4568-9AA7-112DAAAA2789}"/>
    <dgm:cxn modelId="{005EF746-135B-47C8-ADCC-AE8633D75E56}" type="presOf" srcId="{201BBB0D-DEE5-4DA6-BB2A-8DF95F31A76D}" destId="{18D0B490-C1DC-4627-9116-AD8ADC3B40FB}" srcOrd="0" destOrd="0" presId="urn:microsoft.com/office/officeart/2005/8/layout/cycle7"/>
    <dgm:cxn modelId="{B7432131-67C0-4548-89CB-0DF8E40D46F8}" srcId="{1C9A6917-C70E-4955-812D-4D97248F3A87}" destId="{201BBB0D-DEE5-4DA6-BB2A-8DF95F31A76D}" srcOrd="2" destOrd="0" parTransId="{21277B3D-16BF-49B2-BABC-E6B06C3ECC09}" sibTransId="{15902E6B-6705-4C91-A9ED-C31261D3858E}"/>
    <dgm:cxn modelId="{6D21B531-D310-4983-8C96-5206B49280DB}" type="presParOf" srcId="{9F269201-C4D8-4EBC-BAF5-5F8029B30716}" destId="{31954060-F27D-40A6-9BBB-95128EC30C1F}" srcOrd="0" destOrd="0" presId="urn:microsoft.com/office/officeart/2005/8/layout/cycle7"/>
    <dgm:cxn modelId="{6DF7BBCC-5D1B-4120-A7CE-5EC4B8AD9725}" type="presParOf" srcId="{9F269201-C4D8-4EBC-BAF5-5F8029B30716}" destId="{001A1549-8878-42E2-B4DE-D861C4C7DFC7}" srcOrd="1" destOrd="0" presId="urn:microsoft.com/office/officeart/2005/8/layout/cycle7"/>
    <dgm:cxn modelId="{27566158-0BFE-4970-BAFC-5546FAD249B5}" type="presParOf" srcId="{001A1549-8878-42E2-B4DE-D861C4C7DFC7}" destId="{4AD516A4-6923-4872-9601-FB23156C4C04}" srcOrd="0" destOrd="0" presId="urn:microsoft.com/office/officeart/2005/8/layout/cycle7"/>
    <dgm:cxn modelId="{A0B7D5C7-3EEF-4DA8-9F13-2F51EBA25790}" type="presParOf" srcId="{9F269201-C4D8-4EBC-BAF5-5F8029B30716}" destId="{555236D1-868A-4EE0-9F18-5F09CA7983E1}" srcOrd="2" destOrd="0" presId="urn:microsoft.com/office/officeart/2005/8/layout/cycle7"/>
    <dgm:cxn modelId="{BC310C96-0AED-4EDD-9C07-021416138CCF}" type="presParOf" srcId="{9F269201-C4D8-4EBC-BAF5-5F8029B30716}" destId="{305016DC-8C0F-400A-8F6F-F69C6FAE8B5E}" srcOrd="3" destOrd="0" presId="urn:microsoft.com/office/officeart/2005/8/layout/cycle7"/>
    <dgm:cxn modelId="{390D36A6-0541-49EB-90B0-969516CA7F4C}" type="presParOf" srcId="{305016DC-8C0F-400A-8F6F-F69C6FAE8B5E}" destId="{544A7287-0EC8-47A8-BBA9-72F9742FCB66}" srcOrd="0" destOrd="0" presId="urn:microsoft.com/office/officeart/2005/8/layout/cycle7"/>
    <dgm:cxn modelId="{FDA0ECDA-067F-4881-A05C-0AC33BBA7FCC}" type="presParOf" srcId="{9F269201-C4D8-4EBC-BAF5-5F8029B30716}" destId="{18D0B490-C1DC-4627-9116-AD8ADC3B40FB}" srcOrd="4" destOrd="0" presId="urn:microsoft.com/office/officeart/2005/8/layout/cycle7"/>
    <dgm:cxn modelId="{12B443D0-2B60-4DB4-A692-137FA0DC82BA}" type="presParOf" srcId="{9F269201-C4D8-4EBC-BAF5-5F8029B30716}" destId="{CDB8B098-1E83-490C-BAED-375358FF7C62}" srcOrd="5" destOrd="0" presId="urn:microsoft.com/office/officeart/2005/8/layout/cycle7"/>
    <dgm:cxn modelId="{8689FF57-9D03-4EF7-8405-C80835E92CD0}" type="presParOf" srcId="{CDB8B098-1E83-490C-BAED-375358FF7C62}" destId="{A82F30F3-70EA-4655-A274-E36297898E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46DA77-CCA8-4049-8567-A7D599F4AAD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DBEE8-F229-4B05-B2A6-60DAFA7B74D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600"/>
              </a:solidFill>
            </a:rPr>
            <a:t>Инспекционный контроль</a:t>
          </a:r>
          <a:endParaRPr lang="ru-RU" sz="1600" b="1" dirty="0">
            <a:solidFill>
              <a:srgbClr val="006600"/>
            </a:solidFill>
          </a:endParaRPr>
        </a:p>
      </dgm:t>
    </dgm:pt>
    <dgm:pt modelId="{081ACBE0-CA50-4E49-9B5E-62139BEF090C}" type="parTrans" cxnId="{54A6B0EC-5A2E-446D-B992-0305CF3E54FD}">
      <dgm:prSet/>
      <dgm:spPr/>
      <dgm:t>
        <a:bodyPr/>
        <a:lstStyle/>
        <a:p>
          <a:endParaRPr lang="ru-RU"/>
        </a:p>
      </dgm:t>
    </dgm:pt>
    <dgm:pt modelId="{080A8061-5DBE-488E-8BEA-F78C78B8B476}" type="sibTrans" cxnId="{54A6B0EC-5A2E-446D-B992-0305CF3E54FD}">
      <dgm:prSet/>
      <dgm:spPr/>
      <dgm:t>
        <a:bodyPr/>
        <a:lstStyle/>
        <a:p>
          <a:endParaRPr lang="ru-RU"/>
        </a:p>
      </dgm:t>
    </dgm:pt>
    <dgm:pt modelId="{ACA65EBD-F7EB-4C66-A2A5-DC49526DDED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Внеплановый</a:t>
          </a:r>
          <a:endParaRPr lang="ru-RU" sz="1400" b="1" dirty="0">
            <a:solidFill>
              <a:srgbClr val="FF0000"/>
            </a:solidFill>
          </a:endParaRPr>
        </a:p>
      </dgm:t>
    </dgm:pt>
    <dgm:pt modelId="{015E987D-8B6A-4FF3-AD70-AC48296EE29A}" type="parTrans" cxnId="{76D03E65-9437-41DB-A1AB-F8B16D62B3EB}">
      <dgm:prSet/>
      <dgm:spPr/>
      <dgm:t>
        <a:bodyPr/>
        <a:lstStyle/>
        <a:p>
          <a:endParaRPr lang="ru-RU"/>
        </a:p>
      </dgm:t>
    </dgm:pt>
    <dgm:pt modelId="{E690BBD6-E515-4A43-900A-D3C1E01E2812}" type="sibTrans" cxnId="{76D03E65-9437-41DB-A1AB-F8B16D62B3EB}">
      <dgm:prSet/>
      <dgm:spPr/>
      <dgm:t>
        <a:bodyPr/>
        <a:lstStyle/>
        <a:p>
          <a:endParaRPr lang="ru-RU"/>
        </a:p>
      </dgm:t>
    </dgm:pt>
    <dgm:pt modelId="{860F24F1-C904-44A2-B781-82611CCF5A0C}">
      <dgm:prSet phldrT="[Текст]"/>
      <dgm:spPr/>
      <dgm:t>
        <a:bodyPr/>
        <a:lstStyle/>
        <a:p>
          <a:r>
            <a:rPr lang="ru-RU" dirty="0" smtClean="0"/>
            <a:t>Получение органом по сертификации информации о нарушениях в рамках сертифицированного органического  производства</a:t>
          </a:r>
          <a:endParaRPr lang="ru-RU" dirty="0"/>
        </a:p>
      </dgm:t>
    </dgm:pt>
    <dgm:pt modelId="{32FF4908-97F4-4CD8-9D80-443991790E10}" type="parTrans" cxnId="{3BB79C9C-79D2-4066-AC4E-0FC18CAB51A7}">
      <dgm:prSet/>
      <dgm:spPr/>
      <dgm:t>
        <a:bodyPr/>
        <a:lstStyle/>
        <a:p>
          <a:endParaRPr lang="ru-RU"/>
        </a:p>
      </dgm:t>
    </dgm:pt>
    <dgm:pt modelId="{73C91C7B-52E6-462B-91DE-99CBC3A5D098}" type="sibTrans" cxnId="{3BB79C9C-79D2-4066-AC4E-0FC18CAB51A7}">
      <dgm:prSet/>
      <dgm:spPr/>
      <dgm:t>
        <a:bodyPr/>
        <a:lstStyle/>
        <a:p>
          <a:endParaRPr lang="ru-RU"/>
        </a:p>
      </dgm:t>
    </dgm:pt>
    <dgm:pt modelId="{D217A133-CA98-4F03-B7E8-14F3EC062B48}">
      <dgm:prSet phldrT="[Текст]"/>
      <dgm:spPr/>
      <dgm:t>
        <a:bodyPr/>
        <a:lstStyle/>
        <a:p>
          <a:r>
            <a:rPr lang="ru-RU" dirty="0" smtClean="0"/>
            <a:t>Существенные изменения организационной структуры держателя сертификата, технологии и условий производства</a:t>
          </a:r>
          <a:endParaRPr lang="ru-RU" dirty="0"/>
        </a:p>
      </dgm:t>
    </dgm:pt>
    <dgm:pt modelId="{537AD41D-1FEF-49C2-B0FB-2D70C5D58F27}" type="parTrans" cxnId="{0FB50E8B-BACF-4066-A589-9547221FBD30}">
      <dgm:prSet/>
      <dgm:spPr/>
      <dgm:t>
        <a:bodyPr/>
        <a:lstStyle/>
        <a:p>
          <a:endParaRPr lang="ru-RU"/>
        </a:p>
      </dgm:t>
    </dgm:pt>
    <dgm:pt modelId="{99A140B4-919B-4C99-9E5E-BC67DD85E8C5}" type="sibTrans" cxnId="{0FB50E8B-BACF-4066-A589-9547221FBD30}">
      <dgm:prSet/>
      <dgm:spPr/>
      <dgm:t>
        <a:bodyPr/>
        <a:lstStyle/>
        <a:p>
          <a:endParaRPr lang="ru-RU"/>
        </a:p>
      </dgm:t>
    </dgm:pt>
    <dgm:pt modelId="{D1EF3058-FF49-4548-BB57-70F7AB3C8E1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Плановый</a:t>
          </a:r>
          <a:endParaRPr lang="ru-RU" sz="1400" b="1" dirty="0">
            <a:solidFill>
              <a:srgbClr val="FF0000"/>
            </a:solidFill>
          </a:endParaRPr>
        </a:p>
      </dgm:t>
    </dgm:pt>
    <dgm:pt modelId="{8F8BD35B-B1AB-44F3-8217-996B3396ED8A}" type="parTrans" cxnId="{D3246D9B-B0E0-4DCF-B5CF-F906D4208302}">
      <dgm:prSet/>
      <dgm:spPr/>
      <dgm:t>
        <a:bodyPr/>
        <a:lstStyle/>
        <a:p>
          <a:endParaRPr lang="ru-RU"/>
        </a:p>
      </dgm:t>
    </dgm:pt>
    <dgm:pt modelId="{B34E5EF8-3FBF-4152-9A01-4470855ABC51}" type="sibTrans" cxnId="{D3246D9B-B0E0-4DCF-B5CF-F906D4208302}">
      <dgm:prSet/>
      <dgm:spPr/>
      <dgm:t>
        <a:bodyPr/>
        <a:lstStyle/>
        <a:p>
          <a:endParaRPr lang="ru-RU"/>
        </a:p>
      </dgm:t>
    </dgm:pt>
    <dgm:pt modelId="{ED94343B-FD2B-493A-BA62-3B54E022E270}">
      <dgm:prSet phldrT="[Текст]"/>
      <dgm:spPr/>
      <dgm:t>
        <a:bodyPr/>
        <a:lstStyle/>
        <a:p>
          <a:r>
            <a:rPr lang="ru-RU" dirty="0" smtClean="0"/>
            <a:t>Подтверждение действия выданного сертификата соответствия</a:t>
          </a:r>
          <a:endParaRPr lang="ru-RU" dirty="0"/>
        </a:p>
      </dgm:t>
    </dgm:pt>
    <dgm:pt modelId="{3B8F2E9C-5776-4587-8B04-C7EED7926053}" type="parTrans" cxnId="{E713697F-022D-466B-8CFA-6C00344565D9}">
      <dgm:prSet/>
      <dgm:spPr/>
      <dgm:t>
        <a:bodyPr/>
        <a:lstStyle/>
        <a:p>
          <a:endParaRPr lang="ru-RU"/>
        </a:p>
      </dgm:t>
    </dgm:pt>
    <dgm:pt modelId="{812B5016-DF6F-495A-B6D1-15762755E9DF}" type="sibTrans" cxnId="{E713697F-022D-466B-8CFA-6C00344565D9}">
      <dgm:prSet/>
      <dgm:spPr/>
      <dgm:t>
        <a:bodyPr/>
        <a:lstStyle/>
        <a:p>
          <a:endParaRPr lang="ru-RU"/>
        </a:p>
      </dgm:t>
    </dgm:pt>
    <dgm:pt modelId="{2EAED91D-C91B-4617-8E88-C2FD6531BEA4}">
      <dgm:prSet/>
      <dgm:spPr/>
      <dgm:t>
        <a:bodyPr/>
        <a:lstStyle/>
        <a:p>
          <a:r>
            <a:rPr lang="ru-RU" dirty="0" smtClean="0"/>
            <a:t>При подозрении органа по сертификации о применении держателем сертификата средств или веществ, не разрешенных в органическом производстве</a:t>
          </a:r>
          <a:endParaRPr lang="ru-RU" dirty="0"/>
        </a:p>
      </dgm:t>
    </dgm:pt>
    <dgm:pt modelId="{64691B75-2B44-472E-A0C5-B9D3B79A8F91}" type="parTrans" cxnId="{EAE55EF5-A1CA-44B8-A627-C884583238B8}">
      <dgm:prSet/>
      <dgm:spPr/>
      <dgm:t>
        <a:bodyPr/>
        <a:lstStyle/>
        <a:p>
          <a:endParaRPr lang="ru-RU"/>
        </a:p>
      </dgm:t>
    </dgm:pt>
    <dgm:pt modelId="{E81B5D7B-C44F-4A13-B707-3ADF3115E01A}" type="sibTrans" cxnId="{EAE55EF5-A1CA-44B8-A627-C884583238B8}">
      <dgm:prSet/>
      <dgm:spPr/>
      <dgm:t>
        <a:bodyPr/>
        <a:lstStyle/>
        <a:p>
          <a:endParaRPr lang="ru-RU"/>
        </a:p>
      </dgm:t>
    </dgm:pt>
    <dgm:pt modelId="{C82835D9-8F41-4F0E-AC3C-D3EA8CE0513B}">
      <dgm:prSet/>
      <dgm:spPr/>
      <dgm:t>
        <a:bodyPr/>
        <a:lstStyle/>
        <a:p>
          <a:r>
            <a:rPr lang="ru-RU" dirty="0" smtClean="0"/>
            <a:t>Расширение или сужение области сертификации</a:t>
          </a:r>
          <a:endParaRPr lang="ru-RU" dirty="0"/>
        </a:p>
      </dgm:t>
    </dgm:pt>
    <dgm:pt modelId="{D1192CB4-E641-453A-9C31-1AEE81E28347}" type="sibTrans" cxnId="{B13323F0-2668-4FC7-8E21-22E31D41C08C}">
      <dgm:prSet/>
      <dgm:spPr/>
      <dgm:t>
        <a:bodyPr/>
        <a:lstStyle/>
        <a:p>
          <a:endParaRPr lang="ru-RU"/>
        </a:p>
      </dgm:t>
    </dgm:pt>
    <dgm:pt modelId="{715DD69B-9DF7-4506-8047-2A4F76D82C5B}" type="parTrans" cxnId="{B13323F0-2668-4FC7-8E21-22E31D41C08C}">
      <dgm:prSet/>
      <dgm:spPr/>
      <dgm:t>
        <a:bodyPr/>
        <a:lstStyle/>
        <a:p>
          <a:endParaRPr lang="ru-RU"/>
        </a:p>
      </dgm:t>
    </dgm:pt>
    <dgm:pt modelId="{B0E78AFA-8A55-4B22-A577-41739B4AF005}">
      <dgm:prSet/>
      <dgm:spPr/>
      <dgm:t>
        <a:bodyPr/>
        <a:lstStyle/>
        <a:p>
          <a:r>
            <a:rPr lang="ru-RU" dirty="0" smtClean="0"/>
            <a:t>Приостановление (возобновление) действия выданного сертификата</a:t>
          </a:r>
          <a:endParaRPr lang="ru-RU" dirty="0"/>
        </a:p>
      </dgm:t>
    </dgm:pt>
    <dgm:pt modelId="{8418FD2E-5B86-48D4-88C2-B58E1A5E24E2}" type="parTrans" cxnId="{A969D60B-DA2C-4F61-BEB7-4EF76E9DF727}">
      <dgm:prSet/>
      <dgm:spPr/>
      <dgm:t>
        <a:bodyPr/>
        <a:lstStyle/>
        <a:p>
          <a:endParaRPr lang="ru-RU"/>
        </a:p>
      </dgm:t>
    </dgm:pt>
    <dgm:pt modelId="{14B1EF74-1FB3-43CB-83F2-FD8071A5EB36}" type="sibTrans" cxnId="{A969D60B-DA2C-4F61-BEB7-4EF76E9DF727}">
      <dgm:prSet/>
      <dgm:spPr/>
      <dgm:t>
        <a:bodyPr/>
        <a:lstStyle/>
        <a:p>
          <a:endParaRPr lang="ru-RU"/>
        </a:p>
      </dgm:t>
    </dgm:pt>
    <dgm:pt modelId="{765A05A0-EBCF-49B5-ABE0-F0AA6F9FDE2F}">
      <dgm:prSet/>
      <dgm:spPr/>
      <dgm:t>
        <a:bodyPr/>
        <a:lstStyle/>
        <a:p>
          <a:r>
            <a:rPr lang="ru-RU" dirty="0" smtClean="0"/>
            <a:t>Отмена действия сертификата соответствия</a:t>
          </a:r>
          <a:endParaRPr lang="ru-RU" dirty="0"/>
        </a:p>
      </dgm:t>
    </dgm:pt>
    <dgm:pt modelId="{4D193EC7-117E-4B2F-9005-DC0E2EF48010}" type="parTrans" cxnId="{35A71C3C-8E15-4C0E-BF23-20D26A49BF65}">
      <dgm:prSet/>
      <dgm:spPr/>
      <dgm:t>
        <a:bodyPr/>
        <a:lstStyle/>
        <a:p>
          <a:endParaRPr lang="ru-RU"/>
        </a:p>
      </dgm:t>
    </dgm:pt>
    <dgm:pt modelId="{165F740D-6F1A-4F89-84AE-15A424912387}" type="sibTrans" cxnId="{35A71C3C-8E15-4C0E-BF23-20D26A49BF65}">
      <dgm:prSet/>
      <dgm:spPr/>
      <dgm:t>
        <a:bodyPr/>
        <a:lstStyle/>
        <a:p>
          <a:endParaRPr lang="ru-RU"/>
        </a:p>
      </dgm:t>
    </dgm:pt>
    <dgm:pt modelId="{9CA6C632-A8C7-43D9-9FAF-D0C982FA30A3}" type="pres">
      <dgm:prSet presAssocID="{9D46DA77-CCA8-4049-8567-A7D599F4AA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94E57-A0D7-4258-9A25-8E30BBEF22EB}" type="pres">
      <dgm:prSet presAssocID="{CDFDBEE8-F229-4B05-B2A6-60DAFA7B74D3}" presName="root1" presStyleCnt="0"/>
      <dgm:spPr/>
    </dgm:pt>
    <dgm:pt modelId="{6325D2FE-03FB-4D98-B982-82D00CD4F28E}" type="pres">
      <dgm:prSet presAssocID="{CDFDBEE8-F229-4B05-B2A6-60DAFA7B74D3}" presName="LevelOneTextNode" presStyleLbl="node0" presStyleIdx="0" presStyleCnt="1" custScaleX="82346" custScaleY="71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36520-0912-4556-B222-21852C8BB6EC}" type="pres">
      <dgm:prSet presAssocID="{CDFDBEE8-F229-4B05-B2A6-60DAFA7B74D3}" presName="level2hierChild" presStyleCnt="0"/>
      <dgm:spPr/>
    </dgm:pt>
    <dgm:pt modelId="{854C7DE5-884A-4632-AA3A-715DA2DDD5CF}" type="pres">
      <dgm:prSet presAssocID="{015E987D-8B6A-4FF3-AD70-AC48296EE29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AF206C4-A325-4B3C-86E5-15902BDFD869}" type="pres">
      <dgm:prSet presAssocID="{015E987D-8B6A-4FF3-AD70-AC48296EE29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4277C59-3BBB-4A6F-B7DB-36474C625077}" type="pres">
      <dgm:prSet presAssocID="{ACA65EBD-F7EB-4C66-A2A5-DC49526DDED6}" presName="root2" presStyleCnt="0"/>
      <dgm:spPr/>
    </dgm:pt>
    <dgm:pt modelId="{AF230690-862A-477E-85F5-9C2B31E55AD8}" type="pres">
      <dgm:prSet presAssocID="{ACA65EBD-F7EB-4C66-A2A5-DC49526DDED6}" presName="LevelTwoTextNode" presStyleLbl="node2" presStyleIdx="0" presStyleCnt="2" custScaleX="63806" custScaleY="84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EB931-8100-4BE8-AF56-5EB0492F4642}" type="pres">
      <dgm:prSet presAssocID="{ACA65EBD-F7EB-4C66-A2A5-DC49526DDED6}" presName="level3hierChild" presStyleCnt="0"/>
      <dgm:spPr/>
    </dgm:pt>
    <dgm:pt modelId="{05016C85-0DE1-42CF-AAE4-A37D0C8E34E3}" type="pres">
      <dgm:prSet presAssocID="{32FF4908-97F4-4CD8-9D80-443991790E10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94835267-6E53-4BBE-BFE7-B4FC9AF4957E}" type="pres">
      <dgm:prSet presAssocID="{32FF4908-97F4-4CD8-9D80-443991790E10}" presName="connTx" presStyleLbl="parChTrans1D3" presStyleIdx="0" presStyleCnt="7"/>
      <dgm:spPr/>
      <dgm:t>
        <a:bodyPr/>
        <a:lstStyle/>
        <a:p>
          <a:endParaRPr lang="ru-RU"/>
        </a:p>
      </dgm:t>
    </dgm:pt>
    <dgm:pt modelId="{EF36618D-EEBB-4E24-A01F-6DE60C87FB29}" type="pres">
      <dgm:prSet presAssocID="{860F24F1-C904-44A2-B781-82611CCF5A0C}" presName="root2" presStyleCnt="0"/>
      <dgm:spPr/>
    </dgm:pt>
    <dgm:pt modelId="{61163B47-3313-4C6F-9934-ED58B972A387}" type="pres">
      <dgm:prSet presAssocID="{860F24F1-C904-44A2-B781-82611CCF5A0C}" presName="LevelTwoTextNode" presStyleLbl="node3" presStyleIdx="0" presStyleCnt="7" custScaleX="96756" custScaleY="74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86E287-5F02-4667-90E3-A7CF5726EC3A}" type="pres">
      <dgm:prSet presAssocID="{860F24F1-C904-44A2-B781-82611CCF5A0C}" presName="level3hierChild" presStyleCnt="0"/>
      <dgm:spPr/>
    </dgm:pt>
    <dgm:pt modelId="{21347D07-6DA4-4B40-89FA-4A2DD0C626E1}" type="pres">
      <dgm:prSet presAssocID="{537AD41D-1FEF-49C2-B0FB-2D70C5D58F27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0CAE0DEC-AD88-4C59-9CED-CA43EB6BF4FD}" type="pres">
      <dgm:prSet presAssocID="{537AD41D-1FEF-49C2-B0FB-2D70C5D58F27}" presName="connTx" presStyleLbl="parChTrans1D3" presStyleIdx="1" presStyleCnt="7"/>
      <dgm:spPr/>
      <dgm:t>
        <a:bodyPr/>
        <a:lstStyle/>
        <a:p>
          <a:endParaRPr lang="ru-RU"/>
        </a:p>
      </dgm:t>
    </dgm:pt>
    <dgm:pt modelId="{00C02FEF-C66E-4E34-ADAC-BCBAE160F73F}" type="pres">
      <dgm:prSet presAssocID="{D217A133-CA98-4F03-B7E8-14F3EC062B48}" presName="root2" presStyleCnt="0"/>
      <dgm:spPr/>
    </dgm:pt>
    <dgm:pt modelId="{D83F016E-517E-45DB-860C-A33234F7C3C0}" type="pres">
      <dgm:prSet presAssocID="{D217A133-CA98-4F03-B7E8-14F3EC062B48}" presName="LevelTwoTextNode" presStyleLbl="node3" presStyleIdx="1" presStyleCnt="7" custScaleX="88914" custScaleY="66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79104-77E5-4A9D-895B-5045A6A7B9F7}" type="pres">
      <dgm:prSet presAssocID="{D217A133-CA98-4F03-B7E8-14F3EC062B48}" presName="level3hierChild" presStyleCnt="0"/>
      <dgm:spPr/>
    </dgm:pt>
    <dgm:pt modelId="{D98D54EC-51E6-4B0F-82AF-125F2901EA5D}" type="pres">
      <dgm:prSet presAssocID="{64691B75-2B44-472E-A0C5-B9D3B79A8F91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E050E812-F611-4F37-8C4B-18DCCD3BCE1A}" type="pres">
      <dgm:prSet presAssocID="{64691B75-2B44-472E-A0C5-B9D3B79A8F91}" presName="connTx" presStyleLbl="parChTrans1D3" presStyleIdx="2" presStyleCnt="7"/>
      <dgm:spPr/>
      <dgm:t>
        <a:bodyPr/>
        <a:lstStyle/>
        <a:p>
          <a:endParaRPr lang="ru-RU"/>
        </a:p>
      </dgm:t>
    </dgm:pt>
    <dgm:pt modelId="{EF1F58FD-85BA-435E-A8EB-7D6A3F3367DD}" type="pres">
      <dgm:prSet presAssocID="{2EAED91D-C91B-4617-8E88-C2FD6531BEA4}" presName="root2" presStyleCnt="0"/>
      <dgm:spPr/>
    </dgm:pt>
    <dgm:pt modelId="{2B2406A7-D793-4BF0-A746-FCB9617841E7}" type="pres">
      <dgm:prSet presAssocID="{2EAED91D-C91B-4617-8E88-C2FD6531BEA4}" presName="LevelTwoTextNode" presStyleLbl="node3" presStyleIdx="2" presStyleCnt="7" custScaleX="98774" custScaleY="72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12CFA3-95F0-42D0-884C-0AD3D7918FFF}" type="pres">
      <dgm:prSet presAssocID="{2EAED91D-C91B-4617-8E88-C2FD6531BEA4}" presName="level3hierChild" presStyleCnt="0"/>
      <dgm:spPr/>
    </dgm:pt>
    <dgm:pt modelId="{1CA757B0-D1F3-46A2-B95D-FF8579F0B864}" type="pres">
      <dgm:prSet presAssocID="{8F8BD35B-B1AB-44F3-8217-996B3396ED8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F068FE1-91D5-4750-91EE-037FCE32BDC3}" type="pres">
      <dgm:prSet presAssocID="{8F8BD35B-B1AB-44F3-8217-996B3396ED8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2DA437E-687E-4939-99B5-9DA483DF29BC}" type="pres">
      <dgm:prSet presAssocID="{D1EF3058-FF49-4548-BB57-70F7AB3C8E15}" presName="root2" presStyleCnt="0"/>
      <dgm:spPr/>
    </dgm:pt>
    <dgm:pt modelId="{482C1378-AF06-49B0-B435-C27A8C4CFF53}" type="pres">
      <dgm:prSet presAssocID="{D1EF3058-FF49-4548-BB57-70F7AB3C8E15}" presName="LevelTwoTextNode" presStyleLbl="node2" presStyleIdx="1" presStyleCnt="2" custScaleX="70461" custScaleY="79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3E79F-5296-4D1F-B5E9-7CFFBECCDA1D}" type="pres">
      <dgm:prSet presAssocID="{D1EF3058-FF49-4548-BB57-70F7AB3C8E15}" presName="level3hierChild" presStyleCnt="0"/>
      <dgm:spPr/>
    </dgm:pt>
    <dgm:pt modelId="{6E4F2A13-528B-4C4F-8515-1FD264F825D5}" type="pres">
      <dgm:prSet presAssocID="{3B8F2E9C-5776-4587-8B04-C7EED7926053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8D69CE59-5EBA-41A6-A0DE-60C420B36AF7}" type="pres">
      <dgm:prSet presAssocID="{3B8F2E9C-5776-4587-8B04-C7EED7926053}" presName="connTx" presStyleLbl="parChTrans1D3" presStyleIdx="3" presStyleCnt="7"/>
      <dgm:spPr/>
      <dgm:t>
        <a:bodyPr/>
        <a:lstStyle/>
        <a:p>
          <a:endParaRPr lang="ru-RU"/>
        </a:p>
      </dgm:t>
    </dgm:pt>
    <dgm:pt modelId="{E97D4BCC-C23C-4121-91A4-BC920BFDC675}" type="pres">
      <dgm:prSet presAssocID="{ED94343B-FD2B-493A-BA62-3B54E022E270}" presName="root2" presStyleCnt="0"/>
      <dgm:spPr/>
    </dgm:pt>
    <dgm:pt modelId="{B737D09F-1DFE-4699-B4D0-8FC342DA7746}" type="pres">
      <dgm:prSet presAssocID="{ED94343B-FD2B-493A-BA62-3B54E022E270}" presName="LevelTwoTextNode" presStyleLbl="node3" presStyleIdx="3" presStyleCnt="7" custScaleX="90242" custScaleY="498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4C4A3-A17E-4CBA-B839-A19FF702F7AF}" type="pres">
      <dgm:prSet presAssocID="{ED94343B-FD2B-493A-BA62-3B54E022E270}" presName="level3hierChild" presStyleCnt="0"/>
      <dgm:spPr/>
    </dgm:pt>
    <dgm:pt modelId="{6AF59ADF-B802-44E2-9433-E6F1A9D2AEE8}" type="pres">
      <dgm:prSet presAssocID="{715DD69B-9DF7-4506-8047-2A4F76D82C5B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7F372602-39B1-4D2E-B2C4-DEE4BD0308D3}" type="pres">
      <dgm:prSet presAssocID="{715DD69B-9DF7-4506-8047-2A4F76D82C5B}" presName="connTx" presStyleLbl="parChTrans1D3" presStyleIdx="4" presStyleCnt="7"/>
      <dgm:spPr/>
      <dgm:t>
        <a:bodyPr/>
        <a:lstStyle/>
        <a:p>
          <a:endParaRPr lang="ru-RU"/>
        </a:p>
      </dgm:t>
    </dgm:pt>
    <dgm:pt modelId="{09CF3037-9F6B-445D-9FEA-965F5366F36B}" type="pres">
      <dgm:prSet presAssocID="{C82835D9-8F41-4F0E-AC3C-D3EA8CE0513B}" presName="root2" presStyleCnt="0"/>
      <dgm:spPr/>
    </dgm:pt>
    <dgm:pt modelId="{B97AE2E8-0DF4-4093-94C1-48D6A813C370}" type="pres">
      <dgm:prSet presAssocID="{C82835D9-8F41-4F0E-AC3C-D3EA8CE0513B}" presName="LevelTwoTextNode" presStyleLbl="node3" presStyleIdx="4" presStyleCnt="7" custScaleX="74136" custScaleY="46372" custLinFactNeighborX="-298" custLinFactNeighborY="-1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E2BE9D-871B-4585-99C1-D71EB8515CF7}" type="pres">
      <dgm:prSet presAssocID="{C82835D9-8F41-4F0E-AC3C-D3EA8CE0513B}" presName="level3hierChild" presStyleCnt="0"/>
      <dgm:spPr/>
    </dgm:pt>
    <dgm:pt modelId="{54040E46-7F64-4E27-A5F6-C6369410403F}" type="pres">
      <dgm:prSet presAssocID="{8418FD2E-5B86-48D4-88C2-B58E1A5E24E2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FFFE5D93-DBE5-4712-95A5-D4949355F1E7}" type="pres">
      <dgm:prSet presAssocID="{8418FD2E-5B86-48D4-88C2-B58E1A5E24E2}" presName="connTx" presStyleLbl="parChTrans1D3" presStyleIdx="5" presStyleCnt="7"/>
      <dgm:spPr/>
      <dgm:t>
        <a:bodyPr/>
        <a:lstStyle/>
        <a:p>
          <a:endParaRPr lang="ru-RU"/>
        </a:p>
      </dgm:t>
    </dgm:pt>
    <dgm:pt modelId="{E8805E74-7E6A-4302-9D52-4837CED2B3F8}" type="pres">
      <dgm:prSet presAssocID="{B0E78AFA-8A55-4B22-A577-41739B4AF005}" presName="root2" presStyleCnt="0"/>
      <dgm:spPr/>
    </dgm:pt>
    <dgm:pt modelId="{DBFA41A8-09B9-4C27-9C7C-A840E1B00586}" type="pres">
      <dgm:prSet presAssocID="{B0E78AFA-8A55-4B22-A577-41739B4AF005}" presName="LevelTwoTextNode" presStyleLbl="node3" presStyleIdx="5" presStyleCnt="7" custScaleX="89231" custScaleY="59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0172F-C22E-43D0-8485-AED276270667}" type="pres">
      <dgm:prSet presAssocID="{B0E78AFA-8A55-4B22-A577-41739B4AF005}" presName="level3hierChild" presStyleCnt="0"/>
      <dgm:spPr/>
    </dgm:pt>
    <dgm:pt modelId="{BDA70B5D-EF3B-4588-A282-13F72D6EC229}" type="pres">
      <dgm:prSet presAssocID="{4D193EC7-117E-4B2F-9005-DC0E2EF48010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BB4E881-D8C5-4548-B447-3F4EBEC2B5BF}" type="pres">
      <dgm:prSet presAssocID="{4D193EC7-117E-4B2F-9005-DC0E2EF48010}" presName="connTx" presStyleLbl="parChTrans1D3" presStyleIdx="6" presStyleCnt="7"/>
      <dgm:spPr/>
      <dgm:t>
        <a:bodyPr/>
        <a:lstStyle/>
        <a:p>
          <a:endParaRPr lang="ru-RU"/>
        </a:p>
      </dgm:t>
    </dgm:pt>
    <dgm:pt modelId="{967A1D93-EDF9-4021-9B40-89E478E433C8}" type="pres">
      <dgm:prSet presAssocID="{765A05A0-EBCF-49B5-ABE0-F0AA6F9FDE2F}" presName="root2" presStyleCnt="0"/>
      <dgm:spPr/>
    </dgm:pt>
    <dgm:pt modelId="{C9B4A9AE-466E-41F1-94DE-494FF9E1E8C4}" type="pres">
      <dgm:prSet presAssocID="{765A05A0-EBCF-49B5-ABE0-F0AA6F9FDE2F}" presName="LevelTwoTextNode" presStyleLbl="node3" presStyleIdx="6" presStyleCnt="7" custScaleX="101502" custScaleY="41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28A0B-F3C5-49C7-B759-E048C3BD9792}" type="pres">
      <dgm:prSet presAssocID="{765A05A0-EBCF-49B5-ABE0-F0AA6F9FDE2F}" presName="level3hierChild" presStyleCnt="0"/>
      <dgm:spPr/>
    </dgm:pt>
  </dgm:ptLst>
  <dgm:cxnLst>
    <dgm:cxn modelId="{B7D96B8B-E28A-4206-8420-39D374BB423C}" type="presOf" srcId="{4D193EC7-117E-4B2F-9005-DC0E2EF48010}" destId="{7BB4E881-D8C5-4548-B447-3F4EBEC2B5BF}" srcOrd="1" destOrd="0" presId="urn:microsoft.com/office/officeart/2005/8/layout/hierarchy2"/>
    <dgm:cxn modelId="{6122B2BA-CBE0-45C8-842C-AD8D5B83E389}" type="presOf" srcId="{2EAED91D-C91B-4617-8E88-C2FD6531BEA4}" destId="{2B2406A7-D793-4BF0-A746-FCB9617841E7}" srcOrd="0" destOrd="0" presId="urn:microsoft.com/office/officeart/2005/8/layout/hierarchy2"/>
    <dgm:cxn modelId="{C656EAD6-A5F4-4FF3-9B20-4088778ADA19}" type="presOf" srcId="{537AD41D-1FEF-49C2-B0FB-2D70C5D58F27}" destId="{0CAE0DEC-AD88-4C59-9CED-CA43EB6BF4FD}" srcOrd="1" destOrd="0" presId="urn:microsoft.com/office/officeart/2005/8/layout/hierarchy2"/>
    <dgm:cxn modelId="{61FD40E1-474B-485C-97BB-7EF57AE11A15}" type="presOf" srcId="{D217A133-CA98-4F03-B7E8-14F3EC062B48}" destId="{D83F016E-517E-45DB-860C-A33234F7C3C0}" srcOrd="0" destOrd="0" presId="urn:microsoft.com/office/officeart/2005/8/layout/hierarchy2"/>
    <dgm:cxn modelId="{8E74A4D2-DC2C-48A2-B069-4446DA045D39}" type="presOf" srcId="{ACA65EBD-F7EB-4C66-A2A5-DC49526DDED6}" destId="{AF230690-862A-477E-85F5-9C2B31E55AD8}" srcOrd="0" destOrd="0" presId="urn:microsoft.com/office/officeart/2005/8/layout/hierarchy2"/>
    <dgm:cxn modelId="{C2714667-E171-44C7-91D3-644A1D18F9AF}" type="presOf" srcId="{8418FD2E-5B86-48D4-88C2-B58E1A5E24E2}" destId="{FFFE5D93-DBE5-4712-95A5-D4949355F1E7}" srcOrd="1" destOrd="0" presId="urn:microsoft.com/office/officeart/2005/8/layout/hierarchy2"/>
    <dgm:cxn modelId="{7583FC9D-9012-4AF8-9BC2-564F76802B1A}" type="presOf" srcId="{CDFDBEE8-F229-4B05-B2A6-60DAFA7B74D3}" destId="{6325D2FE-03FB-4D98-B982-82D00CD4F28E}" srcOrd="0" destOrd="0" presId="urn:microsoft.com/office/officeart/2005/8/layout/hierarchy2"/>
    <dgm:cxn modelId="{AD6C333A-53DA-4EFD-8665-B6967E67BE39}" type="presOf" srcId="{015E987D-8B6A-4FF3-AD70-AC48296EE29A}" destId="{854C7DE5-884A-4632-AA3A-715DA2DDD5CF}" srcOrd="0" destOrd="0" presId="urn:microsoft.com/office/officeart/2005/8/layout/hierarchy2"/>
    <dgm:cxn modelId="{99C178FF-467F-4390-93D8-44211E994CA4}" type="presOf" srcId="{64691B75-2B44-472E-A0C5-B9D3B79A8F91}" destId="{D98D54EC-51E6-4B0F-82AF-125F2901EA5D}" srcOrd="0" destOrd="0" presId="urn:microsoft.com/office/officeart/2005/8/layout/hierarchy2"/>
    <dgm:cxn modelId="{F4D4770F-E0BA-4565-A760-8A552FFBCD9F}" type="presOf" srcId="{860F24F1-C904-44A2-B781-82611CCF5A0C}" destId="{61163B47-3313-4C6F-9934-ED58B972A387}" srcOrd="0" destOrd="0" presId="urn:microsoft.com/office/officeart/2005/8/layout/hierarchy2"/>
    <dgm:cxn modelId="{E1EAC75D-E833-4577-A34C-4B650575EF46}" type="presOf" srcId="{537AD41D-1FEF-49C2-B0FB-2D70C5D58F27}" destId="{21347D07-6DA4-4B40-89FA-4A2DD0C626E1}" srcOrd="0" destOrd="0" presId="urn:microsoft.com/office/officeart/2005/8/layout/hierarchy2"/>
    <dgm:cxn modelId="{A70AF03F-8444-4CE2-9E8F-A78A1A36D9AF}" type="presOf" srcId="{32FF4908-97F4-4CD8-9D80-443991790E10}" destId="{05016C85-0DE1-42CF-AAE4-A37D0C8E34E3}" srcOrd="0" destOrd="0" presId="urn:microsoft.com/office/officeart/2005/8/layout/hierarchy2"/>
    <dgm:cxn modelId="{3C2007FE-B2C4-4F3F-AC11-1BFD366A9675}" type="presOf" srcId="{8F8BD35B-B1AB-44F3-8217-996B3396ED8A}" destId="{1CA757B0-D1F3-46A2-B95D-FF8579F0B864}" srcOrd="0" destOrd="0" presId="urn:microsoft.com/office/officeart/2005/8/layout/hierarchy2"/>
    <dgm:cxn modelId="{F845A9A9-CCB9-4C85-A3D0-7753F86DCAD3}" type="presOf" srcId="{8418FD2E-5B86-48D4-88C2-B58E1A5E24E2}" destId="{54040E46-7F64-4E27-A5F6-C6369410403F}" srcOrd="0" destOrd="0" presId="urn:microsoft.com/office/officeart/2005/8/layout/hierarchy2"/>
    <dgm:cxn modelId="{D3246D9B-B0E0-4DCF-B5CF-F906D4208302}" srcId="{CDFDBEE8-F229-4B05-B2A6-60DAFA7B74D3}" destId="{D1EF3058-FF49-4548-BB57-70F7AB3C8E15}" srcOrd="1" destOrd="0" parTransId="{8F8BD35B-B1AB-44F3-8217-996B3396ED8A}" sibTransId="{B34E5EF8-3FBF-4152-9A01-4470855ABC51}"/>
    <dgm:cxn modelId="{35A71C3C-8E15-4C0E-BF23-20D26A49BF65}" srcId="{D1EF3058-FF49-4548-BB57-70F7AB3C8E15}" destId="{765A05A0-EBCF-49B5-ABE0-F0AA6F9FDE2F}" srcOrd="3" destOrd="0" parTransId="{4D193EC7-117E-4B2F-9005-DC0E2EF48010}" sibTransId="{165F740D-6F1A-4F89-84AE-15A424912387}"/>
    <dgm:cxn modelId="{1EDA3094-A5C2-431F-ABFE-4D6ED8E7BD0F}" type="presOf" srcId="{9D46DA77-CCA8-4049-8567-A7D599F4AADA}" destId="{9CA6C632-A8C7-43D9-9FAF-D0C982FA30A3}" srcOrd="0" destOrd="0" presId="urn:microsoft.com/office/officeart/2005/8/layout/hierarchy2"/>
    <dgm:cxn modelId="{54A6B0EC-5A2E-446D-B992-0305CF3E54FD}" srcId="{9D46DA77-CCA8-4049-8567-A7D599F4AADA}" destId="{CDFDBEE8-F229-4B05-B2A6-60DAFA7B74D3}" srcOrd="0" destOrd="0" parTransId="{081ACBE0-CA50-4E49-9B5E-62139BEF090C}" sibTransId="{080A8061-5DBE-488E-8BEA-F78C78B8B476}"/>
    <dgm:cxn modelId="{B13323F0-2668-4FC7-8E21-22E31D41C08C}" srcId="{D1EF3058-FF49-4548-BB57-70F7AB3C8E15}" destId="{C82835D9-8F41-4F0E-AC3C-D3EA8CE0513B}" srcOrd="1" destOrd="0" parTransId="{715DD69B-9DF7-4506-8047-2A4F76D82C5B}" sibTransId="{D1192CB4-E641-453A-9C31-1AEE81E28347}"/>
    <dgm:cxn modelId="{2052873E-8FD9-4EAE-ACEE-BA8D4A583E37}" type="presOf" srcId="{3B8F2E9C-5776-4587-8B04-C7EED7926053}" destId="{8D69CE59-5EBA-41A6-A0DE-60C420B36AF7}" srcOrd="1" destOrd="0" presId="urn:microsoft.com/office/officeart/2005/8/layout/hierarchy2"/>
    <dgm:cxn modelId="{A969D60B-DA2C-4F61-BEB7-4EF76E9DF727}" srcId="{D1EF3058-FF49-4548-BB57-70F7AB3C8E15}" destId="{B0E78AFA-8A55-4B22-A577-41739B4AF005}" srcOrd="2" destOrd="0" parTransId="{8418FD2E-5B86-48D4-88C2-B58E1A5E24E2}" sibTransId="{14B1EF74-1FB3-43CB-83F2-FD8071A5EB36}"/>
    <dgm:cxn modelId="{E713697F-022D-466B-8CFA-6C00344565D9}" srcId="{D1EF3058-FF49-4548-BB57-70F7AB3C8E15}" destId="{ED94343B-FD2B-493A-BA62-3B54E022E270}" srcOrd="0" destOrd="0" parTransId="{3B8F2E9C-5776-4587-8B04-C7EED7926053}" sibTransId="{812B5016-DF6F-495A-B6D1-15762755E9DF}"/>
    <dgm:cxn modelId="{AF96B410-C9E3-485E-8F49-984D21DCB4E4}" type="presOf" srcId="{C82835D9-8F41-4F0E-AC3C-D3EA8CE0513B}" destId="{B97AE2E8-0DF4-4093-94C1-48D6A813C370}" srcOrd="0" destOrd="0" presId="urn:microsoft.com/office/officeart/2005/8/layout/hierarchy2"/>
    <dgm:cxn modelId="{EAE55EF5-A1CA-44B8-A627-C884583238B8}" srcId="{ACA65EBD-F7EB-4C66-A2A5-DC49526DDED6}" destId="{2EAED91D-C91B-4617-8E88-C2FD6531BEA4}" srcOrd="2" destOrd="0" parTransId="{64691B75-2B44-472E-A0C5-B9D3B79A8F91}" sibTransId="{E81B5D7B-C44F-4A13-B707-3ADF3115E01A}"/>
    <dgm:cxn modelId="{03856BC7-0178-4054-B4CA-3F11369064BC}" type="presOf" srcId="{32FF4908-97F4-4CD8-9D80-443991790E10}" destId="{94835267-6E53-4BBE-BFE7-B4FC9AF4957E}" srcOrd="1" destOrd="0" presId="urn:microsoft.com/office/officeart/2005/8/layout/hierarchy2"/>
    <dgm:cxn modelId="{7A32A1DE-FD0B-49B2-BB8C-5A32BCD791E7}" type="presOf" srcId="{D1EF3058-FF49-4548-BB57-70F7AB3C8E15}" destId="{482C1378-AF06-49B0-B435-C27A8C4CFF53}" srcOrd="0" destOrd="0" presId="urn:microsoft.com/office/officeart/2005/8/layout/hierarchy2"/>
    <dgm:cxn modelId="{9D9B7E99-152E-49CD-A958-90BB8232E586}" type="presOf" srcId="{B0E78AFA-8A55-4B22-A577-41739B4AF005}" destId="{DBFA41A8-09B9-4C27-9C7C-A840E1B00586}" srcOrd="0" destOrd="0" presId="urn:microsoft.com/office/officeart/2005/8/layout/hierarchy2"/>
    <dgm:cxn modelId="{E9891BC0-8E03-49EF-ABDC-B4205DD98E8D}" type="presOf" srcId="{715DD69B-9DF7-4506-8047-2A4F76D82C5B}" destId="{7F372602-39B1-4D2E-B2C4-DEE4BD0308D3}" srcOrd="1" destOrd="0" presId="urn:microsoft.com/office/officeart/2005/8/layout/hierarchy2"/>
    <dgm:cxn modelId="{0F553B11-05B4-4B00-8324-40A1E0EC649F}" type="presOf" srcId="{765A05A0-EBCF-49B5-ABE0-F0AA6F9FDE2F}" destId="{C9B4A9AE-466E-41F1-94DE-494FF9E1E8C4}" srcOrd="0" destOrd="0" presId="urn:microsoft.com/office/officeart/2005/8/layout/hierarchy2"/>
    <dgm:cxn modelId="{4A269ECD-8EB1-4FD2-BC43-98425E87F055}" type="presOf" srcId="{ED94343B-FD2B-493A-BA62-3B54E022E270}" destId="{B737D09F-1DFE-4699-B4D0-8FC342DA7746}" srcOrd="0" destOrd="0" presId="urn:microsoft.com/office/officeart/2005/8/layout/hierarchy2"/>
    <dgm:cxn modelId="{957392FE-8372-4685-BC53-CD579D320AF9}" type="presOf" srcId="{4D193EC7-117E-4B2F-9005-DC0E2EF48010}" destId="{BDA70B5D-EF3B-4588-A282-13F72D6EC229}" srcOrd="0" destOrd="0" presId="urn:microsoft.com/office/officeart/2005/8/layout/hierarchy2"/>
    <dgm:cxn modelId="{572D9D3D-D344-49F2-856D-54A63761D3B7}" type="presOf" srcId="{015E987D-8B6A-4FF3-AD70-AC48296EE29A}" destId="{4AF206C4-A325-4B3C-86E5-15902BDFD869}" srcOrd="1" destOrd="0" presId="urn:microsoft.com/office/officeart/2005/8/layout/hierarchy2"/>
    <dgm:cxn modelId="{3250408C-424A-4483-A12C-61CDF855D8E3}" type="presOf" srcId="{3B8F2E9C-5776-4587-8B04-C7EED7926053}" destId="{6E4F2A13-528B-4C4F-8515-1FD264F825D5}" srcOrd="0" destOrd="0" presId="urn:microsoft.com/office/officeart/2005/8/layout/hierarchy2"/>
    <dgm:cxn modelId="{76D03E65-9437-41DB-A1AB-F8B16D62B3EB}" srcId="{CDFDBEE8-F229-4B05-B2A6-60DAFA7B74D3}" destId="{ACA65EBD-F7EB-4C66-A2A5-DC49526DDED6}" srcOrd="0" destOrd="0" parTransId="{015E987D-8B6A-4FF3-AD70-AC48296EE29A}" sibTransId="{E690BBD6-E515-4A43-900A-D3C1E01E2812}"/>
    <dgm:cxn modelId="{3BB79C9C-79D2-4066-AC4E-0FC18CAB51A7}" srcId="{ACA65EBD-F7EB-4C66-A2A5-DC49526DDED6}" destId="{860F24F1-C904-44A2-B781-82611CCF5A0C}" srcOrd="0" destOrd="0" parTransId="{32FF4908-97F4-4CD8-9D80-443991790E10}" sibTransId="{73C91C7B-52E6-462B-91DE-99CBC3A5D098}"/>
    <dgm:cxn modelId="{230505E2-0D42-4700-86B6-B85C2F6A2973}" type="presOf" srcId="{8F8BD35B-B1AB-44F3-8217-996B3396ED8A}" destId="{3F068FE1-91D5-4750-91EE-037FCE32BDC3}" srcOrd="1" destOrd="0" presId="urn:microsoft.com/office/officeart/2005/8/layout/hierarchy2"/>
    <dgm:cxn modelId="{49828964-DAAD-4CAB-B71C-0AF142E90E14}" type="presOf" srcId="{64691B75-2B44-472E-A0C5-B9D3B79A8F91}" destId="{E050E812-F611-4F37-8C4B-18DCCD3BCE1A}" srcOrd="1" destOrd="0" presId="urn:microsoft.com/office/officeart/2005/8/layout/hierarchy2"/>
    <dgm:cxn modelId="{0FB50E8B-BACF-4066-A589-9547221FBD30}" srcId="{ACA65EBD-F7EB-4C66-A2A5-DC49526DDED6}" destId="{D217A133-CA98-4F03-B7E8-14F3EC062B48}" srcOrd="1" destOrd="0" parTransId="{537AD41D-1FEF-49C2-B0FB-2D70C5D58F27}" sibTransId="{99A140B4-919B-4C99-9E5E-BC67DD85E8C5}"/>
    <dgm:cxn modelId="{43CABDDF-A89D-4921-950E-216E651ED81C}" type="presOf" srcId="{715DD69B-9DF7-4506-8047-2A4F76D82C5B}" destId="{6AF59ADF-B802-44E2-9433-E6F1A9D2AEE8}" srcOrd="0" destOrd="0" presId="urn:microsoft.com/office/officeart/2005/8/layout/hierarchy2"/>
    <dgm:cxn modelId="{2560D85C-8AAB-4BB5-B64B-C7359FEE5B24}" type="presParOf" srcId="{9CA6C632-A8C7-43D9-9FAF-D0C982FA30A3}" destId="{29B94E57-A0D7-4258-9A25-8E30BBEF22EB}" srcOrd="0" destOrd="0" presId="urn:microsoft.com/office/officeart/2005/8/layout/hierarchy2"/>
    <dgm:cxn modelId="{FF36E436-23EE-4866-9C43-732ECFB24165}" type="presParOf" srcId="{29B94E57-A0D7-4258-9A25-8E30BBEF22EB}" destId="{6325D2FE-03FB-4D98-B982-82D00CD4F28E}" srcOrd="0" destOrd="0" presId="urn:microsoft.com/office/officeart/2005/8/layout/hierarchy2"/>
    <dgm:cxn modelId="{A93527AB-CEDD-4589-97AF-CE6A304E6F3A}" type="presParOf" srcId="{29B94E57-A0D7-4258-9A25-8E30BBEF22EB}" destId="{4A836520-0912-4556-B222-21852C8BB6EC}" srcOrd="1" destOrd="0" presId="urn:microsoft.com/office/officeart/2005/8/layout/hierarchy2"/>
    <dgm:cxn modelId="{5C3ED0B7-4E77-4A6B-AF93-4AFF865DA8BF}" type="presParOf" srcId="{4A836520-0912-4556-B222-21852C8BB6EC}" destId="{854C7DE5-884A-4632-AA3A-715DA2DDD5CF}" srcOrd="0" destOrd="0" presId="urn:microsoft.com/office/officeart/2005/8/layout/hierarchy2"/>
    <dgm:cxn modelId="{1C96CCCA-5BFE-4DDA-AD76-9ED0DA96EA91}" type="presParOf" srcId="{854C7DE5-884A-4632-AA3A-715DA2DDD5CF}" destId="{4AF206C4-A325-4B3C-86E5-15902BDFD869}" srcOrd="0" destOrd="0" presId="urn:microsoft.com/office/officeart/2005/8/layout/hierarchy2"/>
    <dgm:cxn modelId="{07982A51-FB3F-49A3-A35E-0EBC457FF6D4}" type="presParOf" srcId="{4A836520-0912-4556-B222-21852C8BB6EC}" destId="{94277C59-3BBB-4A6F-B7DB-36474C625077}" srcOrd="1" destOrd="0" presId="urn:microsoft.com/office/officeart/2005/8/layout/hierarchy2"/>
    <dgm:cxn modelId="{7253AE86-CA3F-4464-81BB-7E49E64E37F9}" type="presParOf" srcId="{94277C59-3BBB-4A6F-B7DB-36474C625077}" destId="{AF230690-862A-477E-85F5-9C2B31E55AD8}" srcOrd="0" destOrd="0" presId="urn:microsoft.com/office/officeart/2005/8/layout/hierarchy2"/>
    <dgm:cxn modelId="{DEC21C9A-F6A6-4BAF-AF1D-14251349A7CF}" type="presParOf" srcId="{94277C59-3BBB-4A6F-B7DB-36474C625077}" destId="{10BEB931-8100-4BE8-AF56-5EB0492F4642}" srcOrd="1" destOrd="0" presId="urn:microsoft.com/office/officeart/2005/8/layout/hierarchy2"/>
    <dgm:cxn modelId="{EE764645-AFDA-40C4-8506-1DA935B221C1}" type="presParOf" srcId="{10BEB931-8100-4BE8-AF56-5EB0492F4642}" destId="{05016C85-0DE1-42CF-AAE4-A37D0C8E34E3}" srcOrd="0" destOrd="0" presId="urn:microsoft.com/office/officeart/2005/8/layout/hierarchy2"/>
    <dgm:cxn modelId="{974519CF-424A-4E1B-BB9C-AD303E1B8552}" type="presParOf" srcId="{05016C85-0DE1-42CF-AAE4-A37D0C8E34E3}" destId="{94835267-6E53-4BBE-BFE7-B4FC9AF4957E}" srcOrd="0" destOrd="0" presId="urn:microsoft.com/office/officeart/2005/8/layout/hierarchy2"/>
    <dgm:cxn modelId="{7D2DFF2E-647A-4363-A5F2-3020C2FC6B3E}" type="presParOf" srcId="{10BEB931-8100-4BE8-AF56-5EB0492F4642}" destId="{EF36618D-EEBB-4E24-A01F-6DE60C87FB29}" srcOrd="1" destOrd="0" presId="urn:microsoft.com/office/officeart/2005/8/layout/hierarchy2"/>
    <dgm:cxn modelId="{5953E73F-E3AC-4441-A9A4-7AFC391D19E2}" type="presParOf" srcId="{EF36618D-EEBB-4E24-A01F-6DE60C87FB29}" destId="{61163B47-3313-4C6F-9934-ED58B972A387}" srcOrd="0" destOrd="0" presId="urn:microsoft.com/office/officeart/2005/8/layout/hierarchy2"/>
    <dgm:cxn modelId="{AD43EA69-1BDD-4606-A635-39B002AB54FB}" type="presParOf" srcId="{EF36618D-EEBB-4E24-A01F-6DE60C87FB29}" destId="{6086E287-5F02-4667-90E3-A7CF5726EC3A}" srcOrd="1" destOrd="0" presId="urn:microsoft.com/office/officeart/2005/8/layout/hierarchy2"/>
    <dgm:cxn modelId="{7829CBC5-7033-42C6-9E88-19AE457DC57E}" type="presParOf" srcId="{10BEB931-8100-4BE8-AF56-5EB0492F4642}" destId="{21347D07-6DA4-4B40-89FA-4A2DD0C626E1}" srcOrd="2" destOrd="0" presId="urn:microsoft.com/office/officeart/2005/8/layout/hierarchy2"/>
    <dgm:cxn modelId="{55764CEA-B67B-41C8-AA61-0CBA6A89A8D3}" type="presParOf" srcId="{21347D07-6DA4-4B40-89FA-4A2DD0C626E1}" destId="{0CAE0DEC-AD88-4C59-9CED-CA43EB6BF4FD}" srcOrd="0" destOrd="0" presId="urn:microsoft.com/office/officeart/2005/8/layout/hierarchy2"/>
    <dgm:cxn modelId="{0BDA4F43-6D96-42FB-81E0-DA8C838D42D1}" type="presParOf" srcId="{10BEB931-8100-4BE8-AF56-5EB0492F4642}" destId="{00C02FEF-C66E-4E34-ADAC-BCBAE160F73F}" srcOrd="3" destOrd="0" presId="urn:microsoft.com/office/officeart/2005/8/layout/hierarchy2"/>
    <dgm:cxn modelId="{6CA28155-0519-42DC-8FD0-0E267C73959A}" type="presParOf" srcId="{00C02FEF-C66E-4E34-ADAC-BCBAE160F73F}" destId="{D83F016E-517E-45DB-860C-A33234F7C3C0}" srcOrd="0" destOrd="0" presId="urn:microsoft.com/office/officeart/2005/8/layout/hierarchy2"/>
    <dgm:cxn modelId="{F657DE5E-A009-4596-942C-3AE435CDEE51}" type="presParOf" srcId="{00C02FEF-C66E-4E34-ADAC-BCBAE160F73F}" destId="{DC779104-77E5-4A9D-895B-5045A6A7B9F7}" srcOrd="1" destOrd="0" presId="urn:microsoft.com/office/officeart/2005/8/layout/hierarchy2"/>
    <dgm:cxn modelId="{0FF9A668-29BF-484B-BE45-31C9AF40DD80}" type="presParOf" srcId="{10BEB931-8100-4BE8-AF56-5EB0492F4642}" destId="{D98D54EC-51E6-4B0F-82AF-125F2901EA5D}" srcOrd="4" destOrd="0" presId="urn:microsoft.com/office/officeart/2005/8/layout/hierarchy2"/>
    <dgm:cxn modelId="{3304B43E-986E-44A0-9E94-6A1034920894}" type="presParOf" srcId="{D98D54EC-51E6-4B0F-82AF-125F2901EA5D}" destId="{E050E812-F611-4F37-8C4B-18DCCD3BCE1A}" srcOrd="0" destOrd="0" presId="urn:microsoft.com/office/officeart/2005/8/layout/hierarchy2"/>
    <dgm:cxn modelId="{4601AF4B-87CB-40FC-8DD5-3F8F93D1EB51}" type="presParOf" srcId="{10BEB931-8100-4BE8-AF56-5EB0492F4642}" destId="{EF1F58FD-85BA-435E-A8EB-7D6A3F3367DD}" srcOrd="5" destOrd="0" presId="urn:microsoft.com/office/officeart/2005/8/layout/hierarchy2"/>
    <dgm:cxn modelId="{45B8F877-BA8D-4747-9436-FB2D2C3FFB83}" type="presParOf" srcId="{EF1F58FD-85BA-435E-A8EB-7D6A3F3367DD}" destId="{2B2406A7-D793-4BF0-A746-FCB9617841E7}" srcOrd="0" destOrd="0" presId="urn:microsoft.com/office/officeart/2005/8/layout/hierarchy2"/>
    <dgm:cxn modelId="{95261324-0BF6-4FA3-B7B8-BC73DE341175}" type="presParOf" srcId="{EF1F58FD-85BA-435E-A8EB-7D6A3F3367DD}" destId="{D512CFA3-95F0-42D0-884C-0AD3D7918FFF}" srcOrd="1" destOrd="0" presId="urn:microsoft.com/office/officeart/2005/8/layout/hierarchy2"/>
    <dgm:cxn modelId="{D699F8C0-B52D-4307-BCE0-FE7C06210651}" type="presParOf" srcId="{4A836520-0912-4556-B222-21852C8BB6EC}" destId="{1CA757B0-D1F3-46A2-B95D-FF8579F0B864}" srcOrd="2" destOrd="0" presId="urn:microsoft.com/office/officeart/2005/8/layout/hierarchy2"/>
    <dgm:cxn modelId="{23C43406-13A8-42C7-A0EB-3EE528134450}" type="presParOf" srcId="{1CA757B0-D1F3-46A2-B95D-FF8579F0B864}" destId="{3F068FE1-91D5-4750-91EE-037FCE32BDC3}" srcOrd="0" destOrd="0" presId="urn:microsoft.com/office/officeart/2005/8/layout/hierarchy2"/>
    <dgm:cxn modelId="{699003BD-C2CB-44EF-B9A0-A1E21DE70A6C}" type="presParOf" srcId="{4A836520-0912-4556-B222-21852C8BB6EC}" destId="{F2DA437E-687E-4939-99B5-9DA483DF29BC}" srcOrd="3" destOrd="0" presId="urn:microsoft.com/office/officeart/2005/8/layout/hierarchy2"/>
    <dgm:cxn modelId="{BA9E847B-4EED-45F1-8549-FEEE04355511}" type="presParOf" srcId="{F2DA437E-687E-4939-99B5-9DA483DF29BC}" destId="{482C1378-AF06-49B0-B435-C27A8C4CFF53}" srcOrd="0" destOrd="0" presId="urn:microsoft.com/office/officeart/2005/8/layout/hierarchy2"/>
    <dgm:cxn modelId="{DAD12935-23D7-4EE6-BAEB-C8267AE80592}" type="presParOf" srcId="{F2DA437E-687E-4939-99B5-9DA483DF29BC}" destId="{A683E79F-5296-4D1F-B5E9-7CFFBECCDA1D}" srcOrd="1" destOrd="0" presId="urn:microsoft.com/office/officeart/2005/8/layout/hierarchy2"/>
    <dgm:cxn modelId="{645D3501-B799-4FF5-955F-BC30A5DAB76A}" type="presParOf" srcId="{A683E79F-5296-4D1F-B5E9-7CFFBECCDA1D}" destId="{6E4F2A13-528B-4C4F-8515-1FD264F825D5}" srcOrd="0" destOrd="0" presId="urn:microsoft.com/office/officeart/2005/8/layout/hierarchy2"/>
    <dgm:cxn modelId="{145FE1DC-0BED-497B-B0F6-F3F93497CA6D}" type="presParOf" srcId="{6E4F2A13-528B-4C4F-8515-1FD264F825D5}" destId="{8D69CE59-5EBA-41A6-A0DE-60C420B36AF7}" srcOrd="0" destOrd="0" presId="urn:microsoft.com/office/officeart/2005/8/layout/hierarchy2"/>
    <dgm:cxn modelId="{40C66881-C858-4FDC-9358-2C1A9300ACA3}" type="presParOf" srcId="{A683E79F-5296-4D1F-B5E9-7CFFBECCDA1D}" destId="{E97D4BCC-C23C-4121-91A4-BC920BFDC675}" srcOrd="1" destOrd="0" presId="urn:microsoft.com/office/officeart/2005/8/layout/hierarchy2"/>
    <dgm:cxn modelId="{DA52120A-EFC3-41C2-A435-641B110091A7}" type="presParOf" srcId="{E97D4BCC-C23C-4121-91A4-BC920BFDC675}" destId="{B737D09F-1DFE-4699-B4D0-8FC342DA7746}" srcOrd="0" destOrd="0" presId="urn:microsoft.com/office/officeart/2005/8/layout/hierarchy2"/>
    <dgm:cxn modelId="{8478B66A-FA01-4700-83DD-B6B90B92CDEB}" type="presParOf" srcId="{E97D4BCC-C23C-4121-91A4-BC920BFDC675}" destId="{8044C4A3-A17E-4CBA-B839-A19FF702F7AF}" srcOrd="1" destOrd="0" presId="urn:microsoft.com/office/officeart/2005/8/layout/hierarchy2"/>
    <dgm:cxn modelId="{62DA8D6F-2A40-4868-A645-445B22782CFD}" type="presParOf" srcId="{A683E79F-5296-4D1F-B5E9-7CFFBECCDA1D}" destId="{6AF59ADF-B802-44E2-9433-E6F1A9D2AEE8}" srcOrd="2" destOrd="0" presId="urn:microsoft.com/office/officeart/2005/8/layout/hierarchy2"/>
    <dgm:cxn modelId="{C663DD1D-B767-4ACA-91A5-BCC92A9D78F0}" type="presParOf" srcId="{6AF59ADF-B802-44E2-9433-E6F1A9D2AEE8}" destId="{7F372602-39B1-4D2E-B2C4-DEE4BD0308D3}" srcOrd="0" destOrd="0" presId="urn:microsoft.com/office/officeart/2005/8/layout/hierarchy2"/>
    <dgm:cxn modelId="{447A81DA-422A-4E0E-B424-6A286E400AEB}" type="presParOf" srcId="{A683E79F-5296-4D1F-B5E9-7CFFBECCDA1D}" destId="{09CF3037-9F6B-445D-9FEA-965F5366F36B}" srcOrd="3" destOrd="0" presId="urn:microsoft.com/office/officeart/2005/8/layout/hierarchy2"/>
    <dgm:cxn modelId="{CE7256B3-B4E6-4A1B-AF81-DB409E8D5F94}" type="presParOf" srcId="{09CF3037-9F6B-445D-9FEA-965F5366F36B}" destId="{B97AE2E8-0DF4-4093-94C1-48D6A813C370}" srcOrd="0" destOrd="0" presId="urn:microsoft.com/office/officeart/2005/8/layout/hierarchy2"/>
    <dgm:cxn modelId="{7E172DCC-974C-4694-BF24-A0DBCEB59275}" type="presParOf" srcId="{09CF3037-9F6B-445D-9FEA-965F5366F36B}" destId="{7EE2BE9D-871B-4585-99C1-D71EB8515CF7}" srcOrd="1" destOrd="0" presId="urn:microsoft.com/office/officeart/2005/8/layout/hierarchy2"/>
    <dgm:cxn modelId="{924C5477-F15C-4CAE-9A95-693341250CB9}" type="presParOf" srcId="{A683E79F-5296-4D1F-B5E9-7CFFBECCDA1D}" destId="{54040E46-7F64-4E27-A5F6-C6369410403F}" srcOrd="4" destOrd="0" presId="urn:microsoft.com/office/officeart/2005/8/layout/hierarchy2"/>
    <dgm:cxn modelId="{AD7BD449-A8FD-48B6-B2D8-0685ADE5C07C}" type="presParOf" srcId="{54040E46-7F64-4E27-A5F6-C6369410403F}" destId="{FFFE5D93-DBE5-4712-95A5-D4949355F1E7}" srcOrd="0" destOrd="0" presId="urn:microsoft.com/office/officeart/2005/8/layout/hierarchy2"/>
    <dgm:cxn modelId="{7766625D-AAF0-4DF3-AF28-616DC7735B6C}" type="presParOf" srcId="{A683E79F-5296-4D1F-B5E9-7CFFBECCDA1D}" destId="{E8805E74-7E6A-4302-9D52-4837CED2B3F8}" srcOrd="5" destOrd="0" presId="urn:microsoft.com/office/officeart/2005/8/layout/hierarchy2"/>
    <dgm:cxn modelId="{B4CA192A-4E2E-4621-8FB6-09509B71F9FE}" type="presParOf" srcId="{E8805E74-7E6A-4302-9D52-4837CED2B3F8}" destId="{DBFA41A8-09B9-4C27-9C7C-A840E1B00586}" srcOrd="0" destOrd="0" presId="urn:microsoft.com/office/officeart/2005/8/layout/hierarchy2"/>
    <dgm:cxn modelId="{DEC19CCA-DFE3-46C5-BBB0-8678D233B2C0}" type="presParOf" srcId="{E8805E74-7E6A-4302-9D52-4837CED2B3F8}" destId="{DAC0172F-C22E-43D0-8485-AED276270667}" srcOrd="1" destOrd="0" presId="urn:microsoft.com/office/officeart/2005/8/layout/hierarchy2"/>
    <dgm:cxn modelId="{C7E56A47-E5A4-43EC-8AFC-48A43538768E}" type="presParOf" srcId="{A683E79F-5296-4D1F-B5E9-7CFFBECCDA1D}" destId="{BDA70B5D-EF3B-4588-A282-13F72D6EC229}" srcOrd="6" destOrd="0" presId="urn:microsoft.com/office/officeart/2005/8/layout/hierarchy2"/>
    <dgm:cxn modelId="{BCDF2AB3-E3BD-484B-986A-39DA6F0F1EB4}" type="presParOf" srcId="{BDA70B5D-EF3B-4588-A282-13F72D6EC229}" destId="{7BB4E881-D8C5-4548-B447-3F4EBEC2B5BF}" srcOrd="0" destOrd="0" presId="urn:microsoft.com/office/officeart/2005/8/layout/hierarchy2"/>
    <dgm:cxn modelId="{DD5CD751-5CAF-4D00-9418-452235323364}" type="presParOf" srcId="{A683E79F-5296-4D1F-B5E9-7CFFBECCDA1D}" destId="{967A1D93-EDF9-4021-9B40-89E478E433C8}" srcOrd="7" destOrd="0" presId="urn:microsoft.com/office/officeart/2005/8/layout/hierarchy2"/>
    <dgm:cxn modelId="{F3BD8EC3-BA70-41BB-807F-359B1DFD8E2F}" type="presParOf" srcId="{967A1D93-EDF9-4021-9B40-89E478E433C8}" destId="{C9B4A9AE-466E-41F1-94DE-494FF9E1E8C4}" srcOrd="0" destOrd="0" presId="urn:microsoft.com/office/officeart/2005/8/layout/hierarchy2"/>
    <dgm:cxn modelId="{54F1FAC2-69F9-45EE-A697-C021F48234F7}" type="presParOf" srcId="{967A1D93-EDF9-4021-9B40-89E478E433C8}" destId="{08628A0B-F3C5-49C7-B759-E048C3BD97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E00695-7C0C-4544-BF73-2947EF06E2F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348761E-340B-40B9-A12B-CA448E90A77A}">
      <dgm:prSet phldrT="[Текст]" custT="1"/>
      <dgm:spPr/>
      <dgm:t>
        <a:bodyPr/>
        <a:lstStyle/>
        <a:p>
          <a:r>
            <a:rPr lang="ru-RU" sz="1200" dirty="0" smtClean="0"/>
            <a:t>Расходы</a:t>
          </a:r>
        </a:p>
        <a:p>
          <a:r>
            <a:rPr lang="ru-RU" sz="1200" dirty="0" smtClean="0"/>
            <a:t>Связанные с организационным этапом и заочной оценкой </a:t>
          </a:r>
          <a:endParaRPr lang="ru-RU" sz="1200" dirty="0"/>
        </a:p>
      </dgm:t>
    </dgm:pt>
    <dgm:pt modelId="{0DC081FB-43F4-4C60-B1DC-3B33452010E3}" type="parTrans" cxnId="{83EC399C-9584-4630-88BB-EDD9D8DD4279}">
      <dgm:prSet/>
      <dgm:spPr/>
      <dgm:t>
        <a:bodyPr/>
        <a:lstStyle/>
        <a:p>
          <a:endParaRPr lang="ru-RU"/>
        </a:p>
      </dgm:t>
    </dgm:pt>
    <dgm:pt modelId="{417B5709-7B5B-4D51-8428-5EF32D9E08E0}" type="sibTrans" cxnId="{83EC399C-9584-4630-88BB-EDD9D8DD4279}">
      <dgm:prSet/>
      <dgm:spPr/>
      <dgm:t>
        <a:bodyPr/>
        <a:lstStyle/>
        <a:p>
          <a:endParaRPr lang="ru-RU"/>
        </a:p>
      </dgm:t>
    </dgm:pt>
    <dgm:pt modelId="{17000487-EE31-490B-A4B8-C6128173D4BF}">
      <dgm:prSet phldrT="[Текст]" custT="1"/>
      <dgm:spPr/>
      <dgm:t>
        <a:bodyPr/>
        <a:lstStyle/>
        <a:p>
          <a:r>
            <a:rPr lang="ru-RU" sz="1200" dirty="0" smtClean="0"/>
            <a:t>Расходы связанные  с проверкой и оценкой органического производства</a:t>
          </a:r>
          <a:endParaRPr lang="ru-RU" sz="1200" dirty="0"/>
        </a:p>
      </dgm:t>
    </dgm:pt>
    <dgm:pt modelId="{2037C910-A96C-4EBC-B2C2-DE91D53A8ED8}" type="parTrans" cxnId="{6EDDE3CA-FCD9-4796-B4B7-69252FB76B1F}">
      <dgm:prSet/>
      <dgm:spPr/>
      <dgm:t>
        <a:bodyPr/>
        <a:lstStyle/>
        <a:p>
          <a:endParaRPr lang="ru-RU"/>
        </a:p>
      </dgm:t>
    </dgm:pt>
    <dgm:pt modelId="{80FE1CFD-B2CD-4365-9031-BFBB162E8E7C}" type="sibTrans" cxnId="{6EDDE3CA-FCD9-4796-B4B7-69252FB76B1F}">
      <dgm:prSet/>
      <dgm:spPr/>
      <dgm:t>
        <a:bodyPr/>
        <a:lstStyle/>
        <a:p>
          <a:endParaRPr lang="ru-RU"/>
        </a:p>
      </dgm:t>
    </dgm:pt>
    <dgm:pt modelId="{174796ED-C733-47CF-95D5-AC43C41776B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Общая стоимость сертификации</a:t>
          </a:r>
          <a:endParaRPr lang="ru-RU" sz="1200" b="1" dirty="0">
            <a:solidFill>
              <a:srgbClr val="FF0000"/>
            </a:solidFill>
          </a:endParaRPr>
        </a:p>
      </dgm:t>
    </dgm:pt>
    <dgm:pt modelId="{C91D2CB9-8472-4F4E-93F8-948B7E334C68}" type="parTrans" cxnId="{43A1F7DB-492A-4C2D-BCD8-545EC13042F1}">
      <dgm:prSet/>
      <dgm:spPr/>
      <dgm:t>
        <a:bodyPr/>
        <a:lstStyle/>
        <a:p>
          <a:endParaRPr lang="ru-RU"/>
        </a:p>
      </dgm:t>
    </dgm:pt>
    <dgm:pt modelId="{F62AB540-0325-4D34-9399-A7A5A397A906}" type="sibTrans" cxnId="{43A1F7DB-492A-4C2D-BCD8-545EC13042F1}">
      <dgm:prSet/>
      <dgm:spPr/>
      <dgm:t>
        <a:bodyPr/>
        <a:lstStyle/>
        <a:p>
          <a:endParaRPr lang="ru-RU"/>
        </a:p>
      </dgm:t>
    </dgm:pt>
    <dgm:pt modelId="{996F9AF9-1B7F-4488-9F98-894416657C14}" type="pres">
      <dgm:prSet presAssocID="{1AE00695-7C0C-4544-BF73-2947EF06E2F5}" presName="linearFlow" presStyleCnt="0">
        <dgm:presLayoutVars>
          <dgm:dir/>
          <dgm:resizeHandles val="exact"/>
        </dgm:presLayoutVars>
      </dgm:prSet>
      <dgm:spPr/>
    </dgm:pt>
    <dgm:pt modelId="{3F361186-74DA-4A55-A4A0-9FFF4BDB0EA7}" type="pres">
      <dgm:prSet presAssocID="{9348761E-340B-40B9-A12B-CA448E90A77A}" presName="node" presStyleLbl="node1" presStyleIdx="0" presStyleCnt="3" custLinFactNeighborX="5901" custLinFactNeighborY="-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F1DFD-85B5-4B59-9A15-03E3FA05D315}" type="pres">
      <dgm:prSet presAssocID="{417B5709-7B5B-4D51-8428-5EF32D9E08E0}" presName="spacerL" presStyleCnt="0"/>
      <dgm:spPr/>
    </dgm:pt>
    <dgm:pt modelId="{A1D1D63B-E055-4F33-86C8-1E16CFEED01C}" type="pres">
      <dgm:prSet presAssocID="{417B5709-7B5B-4D51-8428-5EF32D9E08E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DD669F5-2920-402F-BE45-1F42D3E8A45C}" type="pres">
      <dgm:prSet presAssocID="{417B5709-7B5B-4D51-8428-5EF32D9E08E0}" presName="spacerR" presStyleCnt="0"/>
      <dgm:spPr/>
    </dgm:pt>
    <dgm:pt modelId="{B166D832-EB19-4EBB-B1D2-5E2F32154889}" type="pres">
      <dgm:prSet presAssocID="{17000487-EE31-490B-A4B8-C6128173D4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4B7F8-1E4D-4A67-82FC-08ACBAF99B52}" type="pres">
      <dgm:prSet presAssocID="{80FE1CFD-B2CD-4365-9031-BFBB162E8E7C}" presName="spacerL" presStyleCnt="0"/>
      <dgm:spPr/>
    </dgm:pt>
    <dgm:pt modelId="{91E62EC5-A89E-4F7B-8714-80E4CC1434D6}" type="pres">
      <dgm:prSet presAssocID="{80FE1CFD-B2CD-4365-9031-BFBB162E8E7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681FEA4-2406-45A3-BD01-861E26CE75B5}" type="pres">
      <dgm:prSet presAssocID="{80FE1CFD-B2CD-4365-9031-BFBB162E8E7C}" presName="spacerR" presStyleCnt="0"/>
      <dgm:spPr/>
    </dgm:pt>
    <dgm:pt modelId="{835F0682-F3FE-445F-862D-E18CF6FB0781}" type="pres">
      <dgm:prSet presAssocID="{174796ED-C733-47CF-95D5-AC43C41776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1F7DB-492A-4C2D-BCD8-545EC13042F1}" srcId="{1AE00695-7C0C-4544-BF73-2947EF06E2F5}" destId="{174796ED-C733-47CF-95D5-AC43C41776B1}" srcOrd="2" destOrd="0" parTransId="{C91D2CB9-8472-4F4E-93F8-948B7E334C68}" sibTransId="{F62AB540-0325-4D34-9399-A7A5A397A906}"/>
    <dgm:cxn modelId="{1A0249B6-FE72-4160-8E84-9B62BB174714}" type="presOf" srcId="{9348761E-340B-40B9-A12B-CA448E90A77A}" destId="{3F361186-74DA-4A55-A4A0-9FFF4BDB0EA7}" srcOrd="0" destOrd="0" presId="urn:microsoft.com/office/officeart/2005/8/layout/equation1"/>
    <dgm:cxn modelId="{6EDDE3CA-FCD9-4796-B4B7-69252FB76B1F}" srcId="{1AE00695-7C0C-4544-BF73-2947EF06E2F5}" destId="{17000487-EE31-490B-A4B8-C6128173D4BF}" srcOrd="1" destOrd="0" parTransId="{2037C910-A96C-4EBC-B2C2-DE91D53A8ED8}" sibTransId="{80FE1CFD-B2CD-4365-9031-BFBB162E8E7C}"/>
    <dgm:cxn modelId="{AB0E5372-67A5-41CF-A4FF-4E85509EEAAE}" type="presOf" srcId="{417B5709-7B5B-4D51-8428-5EF32D9E08E0}" destId="{A1D1D63B-E055-4F33-86C8-1E16CFEED01C}" srcOrd="0" destOrd="0" presId="urn:microsoft.com/office/officeart/2005/8/layout/equation1"/>
    <dgm:cxn modelId="{5CF57869-3444-4020-B872-7AF35E8F355D}" type="presOf" srcId="{17000487-EE31-490B-A4B8-C6128173D4BF}" destId="{B166D832-EB19-4EBB-B1D2-5E2F32154889}" srcOrd="0" destOrd="0" presId="urn:microsoft.com/office/officeart/2005/8/layout/equation1"/>
    <dgm:cxn modelId="{83EC399C-9584-4630-88BB-EDD9D8DD4279}" srcId="{1AE00695-7C0C-4544-BF73-2947EF06E2F5}" destId="{9348761E-340B-40B9-A12B-CA448E90A77A}" srcOrd="0" destOrd="0" parTransId="{0DC081FB-43F4-4C60-B1DC-3B33452010E3}" sibTransId="{417B5709-7B5B-4D51-8428-5EF32D9E08E0}"/>
    <dgm:cxn modelId="{0B100692-AEE8-4DA0-A77C-8B1381EE4938}" type="presOf" srcId="{80FE1CFD-B2CD-4365-9031-BFBB162E8E7C}" destId="{91E62EC5-A89E-4F7B-8714-80E4CC1434D6}" srcOrd="0" destOrd="0" presId="urn:microsoft.com/office/officeart/2005/8/layout/equation1"/>
    <dgm:cxn modelId="{0AD962D6-5FBF-4ED0-AC9C-929C59B021EC}" type="presOf" srcId="{1AE00695-7C0C-4544-BF73-2947EF06E2F5}" destId="{996F9AF9-1B7F-4488-9F98-894416657C14}" srcOrd="0" destOrd="0" presId="urn:microsoft.com/office/officeart/2005/8/layout/equation1"/>
    <dgm:cxn modelId="{D50A1089-1073-4EA5-A252-4B9B1DC76EA7}" type="presOf" srcId="{174796ED-C733-47CF-95D5-AC43C41776B1}" destId="{835F0682-F3FE-445F-862D-E18CF6FB0781}" srcOrd="0" destOrd="0" presId="urn:microsoft.com/office/officeart/2005/8/layout/equation1"/>
    <dgm:cxn modelId="{CA983C65-9652-43FB-8CAA-0EF60A797AC0}" type="presParOf" srcId="{996F9AF9-1B7F-4488-9F98-894416657C14}" destId="{3F361186-74DA-4A55-A4A0-9FFF4BDB0EA7}" srcOrd="0" destOrd="0" presId="urn:microsoft.com/office/officeart/2005/8/layout/equation1"/>
    <dgm:cxn modelId="{C43FCCE8-90D1-4F2F-81C8-A5EF4A223BBA}" type="presParOf" srcId="{996F9AF9-1B7F-4488-9F98-894416657C14}" destId="{F6BF1DFD-85B5-4B59-9A15-03E3FA05D315}" srcOrd="1" destOrd="0" presId="urn:microsoft.com/office/officeart/2005/8/layout/equation1"/>
    <dgm:cxn modelId="{0615CB10-0D6F-4DAA-AC57-A123F1EB8FA5}" type="presParOf" srcId="{996F9AF9-1B7F-4488-9F98-894416657C14}" destId="{A1D1D63B-E055-4F33-86C8-1E16CFEED01C}" srcOrd="2" destOrd="0" presId="urn:microsoft.com/office/officeart/2005/8/layout/equation1"/>
    <dgm:cxn modelId="{77FE6510-4D33-4252-9FA0-69F1B0294AC3}" type="presParOf" srcId="{996F9AF9-1B7F-4488-9F98-894416657C14}" destId="{2DD669F5-2920-402F-BE45-1F42D3E8A45C}" srcOrd="3" destOrd="0" presId="urn:microsoft.com/office/officeart/2005/8/layout/equation1"/>
    <dgm:cxn modelId="{91866F6A-4371-431F-803A-440B36AA27A7}" type="presParOf" srcId="{996F9AF9-1B7F-4488-9F98-894416657C14}" destId="{B166D832-EB19-4EBB-B1D2-5E2F32154889}" srcOrd="4" destOrd="0" presId="urn:microsoft.com/office/officeart/2005/8/layout/equation1"/>
    <dgm:cxn modelId="{8D4CF652-F09B-4F55-8B52-E686F34060DB}" type="presParOf" srcId="{996F9AF9-1B7F-4488-9F98-894416657C14}" destId="{C404B7F8-1E4D-4A67-82FC-08ACBAF99B52}" srcOrd="5" destOrd="0" presId="urn:microsoft.com/office/officeart/2005/8/layout/equation1"/>
    <dgm:cxn modelId="{98973B4D-4632-492A-A4E1-06A291D14AEE}" type="presParOf" srcId="{996F9AF9-1B7F-4488-9F98-894416657C14}" destId="{91E62EC5-A89E-4F7B-8714-80E4CC1434D6}" srcOrd="6" destOrd="0" presId="urn:microsoft.com/office/officeart/2005/8/layout/equation1"/>
    <dgm:cxn modelId="{A7433B83-D1D0-4839-86CF-E6DAA790E8D6}" type="presParOf" srcId="{996F9AF9-1B7F-4488-9F98-894416657C14}" destId="{C681FEA4-2406-45A3-BD01-861E26CE75B5}" srcOrd="7" destOrd="0" presId="urn:microsoft.com/office/officeart/2005/8/layout/equation1"/>
    <dgm:cxn modelId="{66F83F3E-A587-4A11-B530-56548D88E42E}" type="presParOf" srcId="{996F9AF9-1B7F-4488-9F98-894416657C14}" destId="{835F0682-F3FE-445F-862D-E18CF6FB078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B84A5-49C1-43CD-9FB2-3BAA73771951}">
      <dsp:nvSpPr>
        <dsp:cNvPr id="0" name=""/>
        <dsp:cNvSpPr/>
      </dsp:nvSpPr>
      <dsp:spPr>
        <a:xfrm rot="5400000">
          <a:off x="-119017" y="121412"/>
          <a:ext cx="793451" cy="5554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1</a:t>
          </a:r>
          <a:endParaRPr lang="ru-RU" sz="1300" b="1" kern="1200" dirty="0"/>
        </a:p>
      </dsp:txBody>
      <dsp:txXfrm rot="-5400000">
        <a:off x="1" y="280102"/>
        <a:ext cx="555416" cy="238035"/>
      </dsp:txXfrm>
    </dsp:sp>
    <dsp:sp modelId="{2697FFE4-9B0E-47C9-9BA2-6EDB0FBE0BAB}">
      <dsp:nvSpPr>
        <dsp:cNvPr id="0" name=""/>
        <dsp:cNvSpPr/>
      </dsp:nvSpPr>
      <dsp:spPr>
        <a:xfrm rot="5400000">
          <a:off x="3846565" y="-3315879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Выбор органа по сертификации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Подача заявки в орган по сертификации </a:t>
          </a:r>
          <a:endParaRPr lang="ru-RU" sz="1500" b="1" kern="1200" dirty="0"/>
        </a:p>
      </dsp:txBody>
      <dsp:txXfrm rot="-5400000">
        <a:off x="530685" y="25177"/>
        <a:ext cx="7122327" cy="465391"/>
      </dsp:txXfrm>
    </dsp:sp>
    <dsp:sp modelId="{4DEDA444-A935-4E3F-ABCC-419F7972EDA4}">
      <dsp:nvSpPr>
        <dsp:cNvPr id="0" name=""/>
        <dsp:cNvSpPr/>
      </dsp:nvSpPr>
      <dsp:spPr>
        <a:xfrm rot="5400000">
          <a:off x="-119017" y="830772"/>
          <a:ext cx="793451" cy="555416"/>
        </a:xfrm>
        <a:prstGeom prst="chevron">
          <a:avLst/>
        </a:prstGeom>
        <a:solidFill>
          <a:schemeClr val="accent2">
            <a:hueOff val="-1385983"/>
            <a:satOff val="9887"/>
            <a:lumOff val="-1699"/>
            <a:alphaOff val="0"/>
          </a:schemeClr>
        </a:solidFill>
        <a:ln w="25400" cap="flat" cmpd="sng" algn="ctr">
          <a:solidFill>
            <a:schemeClr val="accent2">
              <a:hueOff val="-1385983"/>
              <a:satOff val="9887"/>
              <a:lumOff val="-1699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2</a:t>
          </a:r>
          <a:endParaRPr lang="ru-RU" sz="1300" b="1" kern="1200" dirty="0"/>
        </a:p>
      </dsp:txBody>
      <dsp:txXfrm rot="-5400000">
        <a:off x="1" y="989462"/>
        <a:ext cx="555416" cy="238035"/>
      </dsp:txXfrm>
    </dsp:sp>
    <dsp:sp modelId="{903ADBCC-4A29-4D58-977D-5B8D4DB7A85B}">
      <dsp:nvSpPr>
        <dsp:cNvPr id="0" name=""/>
        <dsp:cNvSpPr/>
      </dsp:nvSpPr>
      <dsp:spPr>
        <a:xfrm rot="5400000">
          <a:off x="3871296" y="-2604125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85983"/>
              <a:satOff val="9887"/>
              <a:lumOff val="-169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Рассмотрение заявки, решение по заявке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Заключение договора на проведение сертификации</a:t>
          </a:r>
          <a:endParaRPr lang="ru-RU" sz="1500" b="1" kern="1200" dirty="0"/>
        </a:p>
      </dsp:txBody>
      <dsp:txXfrm rot="-5400000">
        <a:off x="555416" y="736931"/>
        <a:ext cx="7122327" cy="465391"/>
      </dsp:txXfrm>
    </dsp:sp>
    <dsp:sp modelId="{F865D97D-9FD2-4470-829C-2EC0A7A50FC9}">
      <dsp:nvSpPr>
        <dsp:cNvPr id="0" name=""/>
        <dsp:cNvSpPr/>
      </dsp:nvSpPr>
      <dsp:spPr>
        <a:xfrm rot="5400000">
          <a:off x="-119017" y="1540132"/>
          <a:ext cx="793451" cy="555416"/>
        </a:xfrm>
        <a:prstGeom prst="chevron">
          <a:avLst/>
        </a:prstGeom>
        <a:solidFill>
          <a:schemeClr val="accent2">
            <a:hueOff val="-2771965"/>
            <a:satOff val="19774"/>
            <a:lumOff val="-3399"/>
            <a:alphaOff val="0"/>
          </a:schemeClr>
        </a:solidFill>
        <a:ln w="25400" cap="flat" cmpd="sng" algn="ctr">
          <a:solidFill>
            <a:schemeClr val="accent2">
              <a:hueOff val="-2771965"/>
              <a:satOff val="19774"/>
              <a:lumOff val="-3399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3</a:t>
          </a:r>
          <a:endParaRPr lang="ru-RU" sz="1300" b="1" kern="1200" dirty="0"/>
        </a:p>
      </dsp:txBody>
      <dsp:txXfrm rot="-5400000">
        <a:off x="1" y="1698822"/>
        <a:ext cx="555416" cy="238035"/>
      </dsp:txXfrm>
    </dsp:sp>
    <dsp:sp modelId="{2532632A-86E4-40F6-B2AD-3A23302D9DB0}">
      <dsp:nvSpPr>
        <dsp:cNvPr id="0" name=""/>
        <dsp:cNvSpPr/>
      </dsp:nvSpPr>
      <dsp:spPr>
        <a:xfrm rot="5400000">
          <a:off x="3871296" y="-1894765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71965"/>
              <a:satOff val="19774"/>
              <a:lumOff val="-339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Предварительная (заочная) оценка органического производства </a:t>
          </a:r>
          <a:endParaRPr lang="ru-RU" sz="1500" b="1" kern="1200" dirty="0"/>
        </a:p>
      </dsp:txBody>
      <dsp:txXfrm rot="-5400000">
        <a:off x="555416" y="1446291"/>
        <a:ext cx="7122327" cy="465391"/>
      </dsp:txXfrm>
    </dsp:sp>
    <dsp:sp modelId="{2039C3C7-4385-49D9-9027-C19309CD2D67}">
      <dsp:nvSpPr>
        <dsp:cNvPr id="0" name=""/>
        <dsp:cNvSpPr/>
      </dsp:nvSpPr>
      <dsp:spPr>
        <a:xfrm rot="5400000">
          <a:off x="-119017" y="2249491"/>
          <a:ext cx="793451" cy="555416"/>
        </a:xfrm>
        <a:prstGeom prst="chevron">
          <a:avLst/>
        </a:prstGeom>
        <a:solidFill>
          <a:schemeClr val="accent2">
            <a:hueOff val="-4157948"/>
            <a:satOff val="29661"/>
            <a:lumOff val="-5098"/>
            <a:alphaOff val="0"/>
          </a:schemeClr>
        </a:solidFill>
        <a:ln w="25400" cap="flat" cmpd="sng" algn="ctr">
          <a:solidFill>
            <a:schemeClr val="accent2">
              <a:hueOff val="-4157948"/>
              <a:satOff val="29661"/>
              <a:lumOff val="-5098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4</a:t>
          </a:r>
        </a:p>
      </dsp:txBody>
      <dsp:txXfrm rot="-5400000">
        <a:off x="1" y="2408181"/>
        <a:ext cx="555416" cy="238035"/>
      </dsp:txXfrm>
    </dsp:sp>
    <dsp:sp modelId="{A79D7D76-FE29-4B80-92AB-C34FEFF88284}">
      <dsp:nvSpPr>
        <dsp:cNvPr id="0" name=""/>
        <dsp:cNvSpPr/>
      </dsp:nvSpPr>
      <dsp:spPr>
        <a:xfrm rot="5400000">
          <a:off x="3871296" y="-1185405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57948"/>
              <a:satOff val="29661"/>
              <a:lumOff val="-509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/>
            <a:t>Выездная проверка оценка органического производства</a:t>
          </a:r>
          <a:endParaRPr lang="ru-RU" sz="1500" kern="1200"/>
        </a:p>
      </dsp:txBody>
      <dsp:txXfrm rot="-5400000">
        <a:off x="555416" y="2155651"/>
        <a:ext cx="7122327" cy="465391"/>
      </dsp:txXfrm>
    </dsp:sp>
    <dsp:sp modelId="{04A8E733-638E-4A19-933B-BBECBB049FBF}">
      <dsp:nvSpPr>
        <dsp:cNvPr id="0" name=""/>
        <dsp:cNvSpPr/>
      </dsp:nvSpPr>
      <dsp:spPr>
        <a:xfrm rot="5400000">
          <a:off x="-119017" y="2958851"/>
          <a:ext cx="793451" cy="555416"/>
        </a:xfrm>
        <a:prstGeom prst="chevron">
          <a:avLst/>
        </a:prstGeom>
        <a:solidFill>
          <a:schemeClr val="accent2">
            <a:hueOff val="-5543931"/>
            <a:satOff val="39548"/>
            <a:lumOff val="-6798"/>
            <a:alphaOff val="0"/>
          </a:schemeClr>
        </a:solidFill>
        <a:ln w="25400" cap="flat" cmpd="sng" algn="ctr">
          <a:solidFill>
            <a:schemeClr val="accent2">
              <a:hueOff val="-5543931"/>
              <a:satOff val="39548"/>
              <a:lumOff val="-6798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5</a:t>
          </a:r>
        </a:p>
      </dsp:txBody>
      <dsp:txXfrm rot="-5400000">
        <a:off x="1" y="3117541"/>
        <a:ext cx="555416" cy="238035"/>
      </dsp:txXfrm>
    </dsp:sp>
    <dsp:sp modelId="{4F4A341A-23E7-4772-9ED6-23D718CBBA8E}">
      <dsp:nvSpPr>
        <dsp:cNvPr id="0" name=""/>
        <dsp:cNvSpPr/>
      </dsp:nvSpPr>
      <dsp:spPr>
        <a:xfrm rot="5400000">
          <a:off x="3871296" y="-476046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543931"/>
              <a:satOff val="39548"/>
              <a:lumOff val="-679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/>
            <a:t>Назначение переходного периода, выдача сертификата второго уровня</a:t>
          </a:r>
          <a:endParaRPr lang="ru-RU" sz="1500" kern="1200"/>
        </a:p>
      </dsp:txBody>
      <dsp:txXfrm rot="-5400000">
        <a:off x="555416" y="2865010"/>
        <a:ext cx="7122327" cy="465391"/>
      </dsp:txXfrm>
    </dsp:sp>
    <dsp:sp modelId="{72170E2F-A627-45BB-BA0C-213A53F9CFAF}">
      <dsp:nvSpPr>
        <dsp:cNvPr id="0" name=""/>
        <dsp:cNvSpPr/>
      </dsp:nvSpPr>
      <dsp:spPr>
        <a:xfrm rot="5400000">
          <a:off x="-119017" y="3668211"/>
          <a:ext cx="793451" cy="555416"/>
        </a:xfrm>
        <a:prstGeom prst="chevron">
          <a:avLst/>
        </a:prstGeom>
        <a:solidFill>
          <a:schemeClr val="accent2">
            <a:hueOff val="-6929913"/>
            <a:satOff val="49435"/>
            <a:lumOff val="-8497"/>
            <a:alphaOff val="0"/>
          </a:schemeClr>
        </a:solidFill>
        <a:ln w="25400" cap="flat" cmpd="sng" algn="ctr">
          <a:solidFill>
            <a:schemeClr val="accent2">
              <a:hueOff val="-6929913"/>
              <a:satOff val="49435"/>
              <a:lumOff val="-8497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6</a:t>
          </a:r>
        </a:p>
      </dsp:txBody>
      <dsp:txXfrm rot="-5400000">
        <a:off x="1" y="3826901"/>
        <a:ext cx="555416" cy="238035"/>
      </dsp:txXfrm>
    </dsp:sp>
    <dsp:sp modelId="{53180669-F6F2-4B89-9FD2-FDFBEB9A6F4B}">
      <dsp:nvSpPr>
        <dsp:cNvPr id="0" name=""/>
        <dsp:cNvSpPr/>
      </dsp:nvSpPr>
      <dsp:spPr>
        <a:xfrm rot="5400000">
          <a:off x="3871296" y="233313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929913"/>
              <a:satOff val="49435"/>
              <a:lumOff val="-849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/>
            <a:t>Инспекционный контроль</a:t>
          </a:r>
          <a:endParaRPr lang="ru-RU" sz="1500" kern="1200"/>
        </a:p>
      </dsp:txBody>
      <dsp:txXfrm rot="-5400000">
        <a:off x="555416" y="3574369"/>
        <a:ext cx="7122327" cy="465391"/>
      </dsp:txXfrm>
    </dsp:sp>
    <dsp:sp modelId="{73195D4F-673E-436C-AFB8-E86EDAEC0D92}">
      <dsp:nvSpPr>
        <dsp:cNvPr id="0" name=""/>
        <dsp:cNvSpPr/>
      </dsp:nvSpPr>
      <dsp:spPr>
        <a:xfrm rot="5400000">
          <a:off x="-119017" y="4377570"/>
          <a:ext cx="793451" cy="555416"/>
        </a:xfrm>
        <a:prstGeom prst="chevron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Этап 7</a:t>
          </a:r>
        </a:p>
      </dsp:txBody>
      <dsp:txXfrm rot="-5400000">
        <a:off x="1" y="4536260"/>
        <a:ext cx="555416" cy="238035"/>
      </dsp:txXfrm>
    </dsp:sp>
    <dsp:sp modelId="{353AE02E-7FA6-4A52-9D78-DEB9C358245B}">
      <dsp:nvSpPr>
        <dsp:cNvPr id="0" name=""/>
        <dsp:cNvSpPr/>
      </dsp:nvSpPr>
      <dsp:spPr>
        <a:xfrm rot="5400000">
          <a:off x="3871296" y="942672"/>
          <a:ext cx="515743" cy="7147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Выдача сертификата соответствия органического производства первого (высшего) уровня</a:t>
          </a:r>
          <a:endParaRPr lang="ru-RU" sz="1500" b="1" kern="1200" dirty="0"/>
        </a:p>
      </dsp:txBody>
      <dsp:txXfrm rot="-5400000">
        <a:off x="555416" y="4283728"/>
        <a:ext cx="7122327" cy="465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45ADB-58BF-4CFE-A3BF-576D8ADCF287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Этап 1</a:t>
          </a:r>
          <a:endParaRPr lang="ru-RU" sz="3200" kern="1200" dirty="0"/>
        </a:p>
      </dsp:txBody>
      <dsp:txXfrm>
        <a:off x="3528499" y="29355"/>
        <a:ext cx="1006078" cy="1006078"/>
      </dsp:txXfrm>
    </dsp:sp>
    <dsp:sp modelId="{38D71AD1-8FAD-4242-B975-DD41CF9D8DD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E7B1D-EBB6-485A-A9A3-7DB7F77FF00C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Этап 2</a:t>
          </a:r>
          <a:endParaRPr lang="ru-RU" sz="3200" kern="1200" dirty="0"/>
        </a:p>
      </dsp:txBody>
      <dsp:txXfrm>
        <a:off x="4136359" y="1900156"/>
        <a:ext cx="1006078" cy="1006078"/>
      </dsp:txXfrm>
    </dsp:sp>
    <dsp:sp modelId="{1983B9EB-1505-4E66-B998-9E58827727A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7ADED-89BE-4ADF-8771-E9E6D8377124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Этап 3</a:t>
          </a:r>
          <a:endParaRPr lang="ru-RU" sz="3200" kern="1200" dirty="0"/>
        </a:p>
      </dsp:txBody>
      <dsp:txXfrm>
        <a:off x="2544960" y="3056374"/>
        <a:ext cx="1006078" cy="1006078"/>
      </dsp:txXfrm>
    </dsp:sp>
    <dsp:sp modelId="{A78B981E-F76D-4250-9541-40A11009193B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BC90F-F486-4728-844F-DB9AFF71890B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Этап 4</a:t>
          </a:r>
          <a:endParaRPr lang="ru-RU" sz="3200" kern="1200" dirty="0"/>
        </a:p>
      </dsp:txBody>
      <dsp:txXfrm>
        <a:off x="953562" y="1900156"/>
        <a:ext cx="1006078" cy="1006078"/>
      </dsp:txXfrm>
    </dsp:sp>
    <dsp:sp modelId="{64FAFA12-809D-47F8-8B4F-9C3025B1044E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DEA84-A879-41CA-ADEF-4B318DEE855B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Этап 5</a:t>
          </a:r>
          <a:endParaRPr lang="ru-RU" sz="3200" kern="1200" dirty="0"/>
        </a:p>
      </dsp:txBody>
      <dsp:txXfrm>
        <a:off x="1561422" y="29355"/>
        <a:ext cx="1006078" cy="1006078"/>
      </dsp:txXfrm>
    </dsp:sp>
    <dsp:sp modelId="{C1851C3C-F547-46A3-9BF6-C6E8E7C6EE8B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4060-F27D-40A6-9BBB-95128EC30C1F}">
      <dsp:nvSpPr>
        <dsp:cNvPr id="0" name=""/>
        <dsp:cNvSpPr/>
      </dsp:nvSpPr>
      <dsp:spPr>
        <a:xfrm>
          <a:off x="2000268" y="500068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rgbClr val="C00000"/>
              </a:solidFill>
            </a:rPr>
            <a:t>2 год</a:t>
          </a:r>
          <a:endParaRPr lang="ru-RU" sz="4300" b="1" kern="1200" dirty="0">
            <a:solidFill>
              <a:srgbClr val="C00000"/>
            </a:solidFill>
          </a:endParaRPr>
        </a:p>
      </dsp:txBody>
      <dsp:txXfrm>
        <a:off x="2031086" y="530886"/>
        <a:ext cx="2042793" cy="990578"/>
      </dsp:txXfrm>
    </dsp:sp>
    <dsp:sp modelId="{001A1549-8878-42E2-B4DE-D861C4C7DFC7}">
      <dsp:nvSpPr>
        <dsp:cNvPr id="0" name=""/>
        <dsp:cNvSpPr/>
      </dsp:nvSpPr>
      <dsp:spPr>
        <a:xfrm rot="2632587">
          <a:off x="3718222" y="1658911"/>
          <a:ext cx="846884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28705" y="1732566"/>
        <a:ext cx="625919" cy="220965"/>
      </dsp:txXfrm>
    </dsp:sp>
    <dsp:sp modelId="{555236D1-868A-4EE0-9F18-5F09CA7983E1}">
      <dsp:nvSpPr>
        <dsp:cNvPr id="0" name=""/>
        <dsp:cNvSpPr/>
      </dsp:nvSpPr>
      <dsp:spPr>
        <a:xfrm>
          <a:off x="3857661" y="2286008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Этап 7</a:t>
          </a:r>
          <a:endParaRPr lang="ru-RU" sz="4300" kern="1200" dirty="0"/>
        </a:p>
      </dsp:txBody>
      <dsp:txXfrm>
        <a:off x="3888479" y="2316826"/>
        <a:ext cx="2042793" cy="990578"/>
      </dsp:txXfrm>
    </dsp:sp>
    <dsp:sp modelId="{305016DC-8C0F-400A-8F6F-F69C6FAE8B5E}">
      <dsp:nvSpPr>
        <dsp:cNvPr id="0" name=""/>
        <dsp:cNvSpPr/>
      </dsp:nvSpPr>
      <dsp:spPr>
        <a:xfrm rot="10799993">
          <a:off x="2629041" y="2627982"/>
          <a:ext cx="846884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739523" y="2701637"/>
        <a:ext cx="625919" cy="220965"/>
      </dsp:txXfrm>
    </dsp:sp>
    <dsp:sp modelId="{18D0B490-C1DC-4627-9116-AD8ADC3B40FB}">
      <dsp:nvSpPr>
        <dsp:cNvPr id="0" name=""/>
        <dsp:cNvSpPr/>
      </dsp:nvSpPr>
      <dsp:spPr>
        <a:xfrm>
          <a:off x="142876" y="2286016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Этап 6</a:t>
          </a:r>
          <a:endParaRPr lang="ru-RU" sz="4300" kern="1200" dirty="0"/>
        </a:p>
      </dsp:txBody>
      <dsp:txXfrm>
        <a:off x="173694" y="2316834"/>
        <a:ext cx="2042793" cy="990578"/>
      </dsp:txXfrm>
    </dsp:sp>
    <dsp:sp modelId="{CDB8B098-1E83-490C-BAED-375358FF7C62}">
      <dsp:nvSpPr>
        <dsp:cNvPr id="0" name=""/>
        <dsp:cNvSpPr/>
      </dsp:nvSpPr>
      <dsp:spPr>
        <a:xfrm rot="18967404">
          <a:off x="1381976" y="1658915"/>
          <a:ext cx="846884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492459" y="1732570"/>
        <a:ext cx="625919" cy="220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5D2FE-03FB-4D98-B982-82D00CD4F28E}">
      <dsp:nvSpPr>
        <dsp:cNvPr id="0" name=""/>
        <dsp:cNvSpPr/>
      </dsp:nvSpPr>
      <dsp:spPr>
        <a:xfrm>
          <a:off x="366996" y="2365873"/>
          <a:ext cx="1820846" cy="794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600"/>
              </a:solidFill>
            </a:rPr>
            <a:t>Инспекционный контроль</a:t>
          </a:r>
          <a:endParaRPr lang="ru-RU" sz="1600" b="1" kern="1200" dirty="0">
            <a:solidFill>
              <a:srgbClr val="006600"/>
            </a:solidFill>
          </a:endParaRPr>
        </a:p>
      </dsp:txBody>
      <dsp:txXfrm>
        <a:off x="390280" y="2389157"/>
        <a:ext cx="1774278" cy="748407"/>
      </dsp:txXfrm>
    </dsp:sp>
    <dsp:sp modelId="{854C7DE5-884A-4632-AA3A-715DA2DDD5CF}">
      <dsp:nvSpPr>
        <dsp:cNvPr id="0" name=""/>
        <dsp:cNvSpPr/>
      </dsp:nvSpPr>
      <dsp:spPr>
        <a:xfrm rot="18124320">
          <a:off x="1797212" y="2039648"/>
          <a:ext cx="1665746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665746" y="1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88441" y="2015956"/>
        <a:ext cx="83287" cy="83287"/>
      </dsp:txXfrm>
    </dsp:sp>
    <dsp:sp modelId="{AF230690-862A-477E-85F5-9C2B31E55AD8}">
      <dsp:nvSpPr>
        <dsp:cNvPr id="0" name=""/>
        <dsp:cNvSpPr/>
      </dsp:nvSpPr>
      <dsp:spPr>
        <a:xfrm>
          <a:off x="3072328" y="886859"/>
          <a:ext cx="1410887" cy="929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Внеплановый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3099566" y="914097"/>
        <a:ext cx="1356411" cy="875483"/>
      </dsp:txXfrm>
    </dsp:sp>
    <dsp:sp modelId="{05016C85-0DE1-42CF-AAE4-A37D0C8E34E3}">
      <dsp:nvSpPr>
        <dsp:cNvPr id="0" name=""/>
        <dsp:cNvSpPr/>
      </dsp:nvSpPr>
      <dsp:spPr>
        <a:xfrm rot="18797362">
          <a:off x="4280491" y="864415"/>
          <a:ext cx="1289932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289932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3209" y="850119"/>
        <a:ext cx="64496" cy="64496"/>
      </dsp:txXfrm>
    </dsp:sp>
    <dsp:sp modelId="{61163B47-3313-4C6F-9934-ED58B972A387}">
      <dsp:nvSpPr>
        <dsp:cNvPr id="0" name=""/>
        <dsp:cNvSpPr/>
      </dsp:nvSpPr>
      <dsp:spPr>
        <a:xfrm>
          <a:off x="5367700" y="3092"/>
          <a:ext cx="2139481" cy="819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Получение органом по сертификации информации о нарушениях в рамках сертифицированного органического  производства</a:t>
          </a:r>
          <a:endParaRPr lang="ru-RU" sz="1000" kern="1200" dirty="0"/>
        </a:p>
      </dsp:txBody>
      <dsp:txXfrm>
        <a:off x="5391705" y="27097"/>
        <a:ext cx="2091471" cy="771598"/>
      </dsp:txXfrm>
    </dsp:sp>
    <dsp:sp modelId="{21347D07-6DA4-4B40-89FA-4A2DD0C626E1}">
      <dsp:nvSpPr>
        <dsp:cNvPr id="0" name=""/>
        <dsp:cNvSpPr/>
      </dsp:nvSpPr>
      <dsp:spPr>
        <a:xfrm rot="26341">
          <a:off x="4483202" y="1337275"/>
          <a:ext cx="884511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884511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3345" y="1333114"/>
        <a:ext cx="44225" cy="44225"/>
      </dsp:txXfrm>
    </dsp:sp>
    <dsp:sp modelId="{D83F016E-517E-45DB-860C-A33234F7C3C0}">
      <dsp:nvSpPr>
        <dsp:cNvPr id="0" name=""/>
        <dsp:cNvSpPr/>
      </dsp:nvSpPr>
      <dsp:spPr>
        <a:xfrm>
          <a:off x="5367700" y="988541"/>
          <a:ext cx="1966078" cy="740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Существенные изменения организационной структуры держателя сертификата, технологии и условий производства</a:t>
          </a:r>
          <a:endParaRPr lang="ru-RU" sz="1000" kern="1200" dirty="0"/>
        </a:p>
      </dsp:txBody>
      <dsp:txXfrm>
        <a:off x="5389378" y="1010219"/>
        <a:ext cx="1922722" cy="696792"/>
      </dsp:txXfrm>
    </dsp:sp>
    <dsp:sp modelId="{D98D54EC-51E6-4B0F-82AF-125F2901EA5D}">
      <dsp:nvSpPr>
        <dsp:cNvPr id="0" name=""/>
        <dsp:cNvSpPr/>
      </dsp:nvSpPr>
      <dsp:spPr>
        <a:xfrm rot="2814975">
          <a:off x="4278020" y="1806746"/>
          <a:ext cx="1294874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294874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3086" y="1792326"/>
        <a:ext cx="64743" cy="64743"/>
      </dsp:txXfrm>
    </dsp:sp>
    <dsp:sp modelId="{2B2406A7-D793-4BF0-A746-FCB9617841E7}">
      <dsp:nvSpPr>
        <dsp:cNvPr id="0" name=""/>
        <dsp:cNvSpPr/>
      </dsp:nvSpPr>
      <dsp:spPr>
        <a:xfrm>
          <a:off x="5367700" y="1894531"/>
          <a:ext cx="2184104" cy="806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 подозрении органа по сертификации о применении держателем сертификата средств или веществ, не разрешенных в органическом производстве</a:t>
          </a:r>
          <a:endParaRPr lang="ru-RU" sz="1000" kern="1200" dirty="0"/>
        </a:p>
      </dsp:txBody>
      <dsp:txXfrm>
        <a:off x="5391308" y="1918139"/>
        <a:ext cx="2136888" cy="758837"/>
      </dsp:txXfrm>
    </dsp:sp>
    <dsp:sp modelId="{1CA757B0-D1F3-46A2-B95D-FF8579F0B864}">
      <dsp:nvSpPr>
        <dsp:cNvPr id="0" name=""/>
        <dsp:cNvSpPr/>
      </dsp:nvSpPr>
      <dsp:spPr>
        <a:xfrm rot="3506191">
          <a:off x="1785212" y="3465292"/>
          <a:ext cx="1689745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689745" y="1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87841" y="3441000"/>
        <a:ext cx="84487" cy="84487"/>
      </dsp:txXfrm>
    </dsp:sp>
    <dsp:sp modelId="{482C1378-AF06-49B0-B435-C27A8C4CFF53}">
      <dsp:nvSpPr>
        <dsp:cNvPr id="0" name=""/>
        <dsp:cNvSpPr/>
      </dsp:nvSpPr>
      <dsp:spPr>
        <a:xfrm>
          <a:off x="3072328" y="3766390"/>
          <a:ext cx="1558043" cy="8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Плановый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3097911" y="3791973"/>
        <a:ext cx="1506877" cy="822307"/>
      </dsp:txXfrm>
    </dsp:sp>
    <dsp:sp modelId="{6E4F2A13-528B-4C4F-8515-1FD264F825D5}">
      <dsp:nvSpPr>
        <dsp:cNvPr id="0" name=""/>
        <dsp:cNvSpPr/>
      </dsp:nvSpPr>
      <dsp:spPr>
        <a:xfrm rot="18588396">
          <a:off x="4381823" y="3654503"/>
          <a:ext cx="1381580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381580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8074" y="3637915"/>
        <a:ext cx="69079" cy="69079"/>
      </dsp:txXfrm>
    </dsp:sp>
    <dsp:sp modelId="{B737D09F-1DFE-4699-B4D0-8FC342DA7746}">
      <dsp:nvSpPr>
        <dsp:cNvPr id="0" name=""/>
        <dsp:cNvSpPr/>
      </dsp:nvSpPr>
      <dsp:spPr>
        <a:xfrm>
          <a:off x="5514857" y="2866426"/>
          <a:ext cx="1995443" cy="550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Подтверждение действия выданного сертификата соответствия</a:t>
          </a:r>
          <a:endParaRPr lang="ru-RU" sz="1000" kern="1200" dirty="0"/>
        </a:p>
      </dsp:txBody>
      <dsp:txXfrm>
        <a:off x="5530987" y="2882556"/>
        <a:ext cx="1963183" cy="518453"/>
      </dsp:txXfrm>
    </dsp:sp>
    <dsp:sp modelId="{6AF59ADF-B802-44E2-9433-E6F1A9D2AEE8}">
      <dsp:nvSpPr>
        <dsp:cNvPr id="0" name=""/>
        <dsp:cNvSpPr/>
      </dsp:nvSpPr>
      <dsp:spPr>
        <a:xfrm rot="20207583">
          <a:off x="4591728" y="3996978"/>
          <a:ext cx="955182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955182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45440" y="3991050"/>
        <a:ext cx="47759" cy="47759"/>
      </dsp:txXfrm>
    </dsp:sp>
    <dsp:sp modelId="{B97AE2E8-0DF4-4093-94C1-48D6A813C370}">
      <dsp:nvSpPr>
        <dsp:cNvPr id="0" name=""/>
        <dsp:cNvSpPr/>
      </dsp:nvSpPr>
      <dsp:spPr>
        <a:xfrm>
          <a:off x="5508267" y="3570388"/>
          <a:ext cx="1639305" cy="512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Расширение или сужение области сертификации</a:t>
          </a:r>
          <a:endParaRPr lang="ru-RU" sz="1000" kern="1200" dirty="0"/>
        </a:p>
      </dsp:txBody>
      <dsp:txXfrm>
        <a:off x="5523283" y="3585404"/>
        <a:ext cx="1609273" cy="482660"/>
      </dsp:txXfrm>
    </dsp:sp>
    <dsp:sp modelId="{54040E46-7F64-4E27-A5F6-C6369410403F}">
      <dsp:nvSpPr>
        <dsp:cNvPr id="0" name=""/>
        <dsp:cNvSpPr/>
      </dsp:nvSpPr>
      <dsp:spPr>
        <a:xfrm rot="1411843">
          <a:off x="4590262" y="4377749"/>
          <a:ext cx="964704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964704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48496" y="4371583"/>
        <a:ext cx="48235" cy="48235"/>
      </dsp:txXfrm>
    </dsp:sp>
    <dsp:sp modelId="{DBFA41A8-09B9-4C27-9C7C-A840E1B00586}">
      <dsp:nvSpPr>
        <dsp:cNvPr id="0" name=""/>
        <dsp:cNvSpPr/>
      </dsp:nvSpPr>
      <dsp:spPr>
        <a:xfrm>
          <a:off x="5514857" y="4261513"/>
          <a:ext cx="1973088" cy="6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Приостановление (возобновление) действия выданного сертификата</a:t>
          </a:r>
          <a:endParaRPr lang="ru-RU" sz="1000" kern="1200" dirty="0"/>
        </a:p>
      </dsp:txBody>
      <dsp:txXfrm>
        <a:off x="5533998" y="4280654"/>
        <a:ext cx="1934806" cy="615242"/>
      </dsp:txXfrm>
    </dsp:sp>
    <dsp:sp modelId="{BDA70B5D-EF3B-4588-A282-13F72D6EC229}">
      <dsp:nvSpPr>
        <dsp:cNvPr id="0" name=""/>
        <dsp:cNvSpPr/>
      </dsp:nvSpPr>
      <dsp:spPr>
        <a:xfrm rot="3082866">
          <a:off x="4364047" y="4738788"/>
          <a:ext cx="1417132" cy="35903"/>
        </a:xfrm>
        <a:custGeom>
          <a:avLst/>
          <a:gdLst/>
          <a:ahLst/>
          <a:cxnLst/>
          <a:rect l="0" t="0" r="0" b="0"/>
          <a:pathLst>
            <a:path>
              <a:moveTo>
                <a:pt x="0" y="17951"/>
              </a:moveTo>
              <a:lnTo>
                <a:pt x="1417132" y="1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7186" y="4721311"/>
        <a:ext cx="70856" cy="70856"/>
      </dsp:txXfrm>
    </dsp:sp>
    <dsp:sp modelId="{C9B4A9AE-466E-41F1-94DE-494FF9E1E8C4}">
      <dsp:nvSpPr>
        <dsp:cNvPr id="0" name=""/>
        <dsp:cNvSpPr/>
      </dsp:nvSpPr>
      <dsp:spPr>
        <a:xfrm>
          <a:off x="5514857" y="5080879"/>
          <a:ext cx="2244426" cy="458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Отмена действия сертификата соответствия</a:t>
          </a:r>
          <a:endParaRPr lang="ru-RU" sz="1000" kern="1200" dirty="0"/>
        </a:p>
      </dsp:txBody>
      <dsp:txXfrm>
        <a:off x="5528299" y="5094321"/>
        <a:ext cx="2217542" cy="432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61186-74DA-4A55-A4A0-9FFF4BDB0EA7}">
      <dsp:nvSpPr>
        <dsp:cNvPr id="0" name=""/>
        <dsp:cNvSpPr/>
      </dsp:nvSpPr>
      <dsp:spPr>
        <a:xfrm>
          <a:off x="256632" y="0"/>
          <a:ext cx="1784810" cy="1784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Расходы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Связанные с организационным этапом и заочной оценкой </a:t>
          </a:r>
          <a:endParaRPr lang="ru-RU" sz="1200" kern="1200" dirty="0"/>
        </a:p>
      </dsp:txBody>
      <dsp:txXfrm>
        <a:off x="518011" y="261379"/>
        <a:ext cx="1262052" cy="1262052"/>
      </dsp:txXfrm>
    </dsp:sp>
    <dsp:sp modelId="{A1D1D63B-E055-4F33-86C8-1E16CFEED01C}">
      <dsp:nvSpPr>
        <dsp:cNvPr id="0" name=""/>
        <dsp:cNvSpPr/>
      </dsp:nvSpPr>
      <dsp:spPr>
        <a:xfrm>
          <a:off x="2177817" y="375204"/>
          <a:ext cx="1035190" cy="103519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315031" y="771061"/>
        <a:ext cx="760762" cy="243476"/>
      </dsp:txXfrm>
    </dsp:sp>
    <dsp:sp modelId="{B166D832-EB19-4EBB-B1D2-5E2F32154889}">
      <dsp:nvSpPr>
        <dsp:cNvPr id="0" name=""/>
        <dsp:cNvSpPr/>
      </dsp:nvSpPr>
      <dsp:spPr>
        <a:xfrm>
          <a:off x="3357934" y="394"/>
          <a:ext cx="1784810" cy="1784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Расходы связанные  с проверкой и оценкой органического производства</a:t>
          </a:r>
          <a:endParaRPr lang="ru-RU" sz="1200" kern="1200" dirty="0"/>
        </a:p>
      </dsp:txBody>
      <dsp:txXfrm>
        <a:off x="3619313" y="261773"/>
        <a:ext cx="1262052" cy="1262052"/>
      </dsp:txXfrm>
    </dsp:sp>
    <dsp:sp modelId="{91E62EC5-A89E-4F7B-8714-80E4CC1434D6}">
      <dsp:nvSpPr>
        <dsp:cNvPr id="0" name=""/>
        <dsp:cNvSpPr/>
      </dsp:nvSpPr>
      <dsp:spPr>
        <a:xfrm>
          <a:off x="5287672" y="375204"/>
          <a:ext cx="1035190" cy="103519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5424886" y="588453"/>
        <a:ext cx="760762" cy="608692"/>
      </dsp:txXfrm>
    </dsp:sp>
    <dsp:sp modelId="{835F0682-F3FE-445F-862D-E18CF6FB0781}">
      <dsp:nvSpPr>
        <dsp:cNvPr id="0" name=""/>
        <dsp:cNvSpPr/>
      </dsp:nvSpPr>
      <dsp:spPr>
        <a:xfrm>
          <a:off x="6467788" y="394"/>
          <a:ext cx="1784810" cy="1784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Общая стоимость сертификации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6729167" y="261773"/>
        <a:ext cx="1262052" cy="1262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25" y="808038"/>
            <a:ext cx="5316538" cy="3987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57209" y="5051242"/>
            <a:ext cx="6057312" cy="47851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5927" cy="5313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dt"/>
          </p:nvPr>
        </p:nvSpPr>
        <p:spPr>
          <a:xfrm>
            <a:off x="4285803" y="0"/>
            <a:ext cx="3285927" cy="5313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ftr"/>
          </p:nvPr>
        </p:nvSpPr>
        <p:spPr>
          <a:xfrm>
            <a:off x="0" y="10102842"/>
            <a:ext cx="3285927" cy="53137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sldNum"/>
          </p:nvPr>
        </p:nvSpPr>
        <p:spPr>
          <a:xfrm>
            <a:off x="4285803" y="10102842"/>
            <a:ext cx="3285927" cy="53137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9D21A7C-E995-49B5-B283-642F6EE871D1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65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76613" cy="2532062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94107" y="3211497"/>
            <a:ext cx="7948171" cy="303676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5632193" y="6421562"/>
            <a:ext cx="4302750" cy="3322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CD07A18-436B-4B64-B17C-03F9450F962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76613" cy="2532062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994107" y="3211497"/>
            <a:ext cx="7948171" cy="303676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5632193" y="6421562"/>
            <a:ext cx="4302750" cy="3322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47A3131-57B6-46CC-851D-EF7353D0A8F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25" y="808038"/>
            <a:ext cx="5316538" cy="398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D21A7C-E995-49B5-B283-642F6EE871D1}" type="slidenum">
              <a:rPr lang="ru-RU" sz="1400" b="0" strike="noStrike" spc="-1" smtClean="0">
                <a:latin typeface="Times New Roman"/>
              </a:rPr>
              <a:pPr algn="r"/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55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25" y="808038"/>
            <a:ext cx="5316538" cy="3987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D21A7C-E995-49B5-B283-642F6EE871D1}" type="slidenum">
              <a:rPr lang="ru-RU" sz="1400" b="0" strike="noStrike" spc="-1" smtClean="0">
                <a:latin typeface="Times New Roman"/>
              </a:rPr>
              <a:pPr algn="r"/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83DB-4C7A-4632-9BFA-4F30371621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6C9CA-869E-4F1B-966C-C2E9C9B592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3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A85B-3989-4CD7-8B3F-6F30260D46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9B66-8AB0-4594-82B5-87972845C6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24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B8A5-00C1-4481-AC33-1805E23F02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839E-7FCD-4EEC-A4E3-25C59531B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82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C3EB-4044-4EBD-A08A-5E1A0D1242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DADB-5199-4F57-9795-4D6254284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8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9EC5-EEA0-4A16-BD17-B98364565F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F6913-0302-438F-81BA-5E699B253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48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B59F-EA0D-490C-8EB1-0D44EC536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7434-91F3-4344-9FB3-9CFD92FC7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263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A5FD-3CB9-461E-B580-793459448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18FF6-02D7-49B1-9280-7E3CF0122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35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FD3D-DA58-49D4-B2CC-16703CE11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6FC8E-2E1B-443F-B2AA-428E964420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83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DB2A-A947-4B7E-A404-FA0CF7793F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83915-7E78-4131-BE79-B552FE7131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404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251C-0124-4C06-8B4F-F1A6505B40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DF1A0-710D-41BD-85D4-F0F438F517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880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9AEB-03F5-4252-9284-1453679EB4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EEB98-2E36-4B93-8BCD-2C82879736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7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 hidden="1"/>
          <p:cNvSpPr/>
          <p:nvPr/>
        </p:nvSpPr>
        <p:spPr>
          <a:xfrm>
            <a:off x="228600" y="228600"/>
            <a:ext cx="8694000" cy="246708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C5E672"/>
              </a:gs>
              <a:gs pos="100000">
                <a:srgbClr val="72951A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" name="Group 2"/>
          <p:cNvGrpSpPr/>
          <p:nvPr/>
        </p:nvGrpSpPr>
        <p:grpSpPr>
          <a:xfrm>
            <a:off x="211680" y="1679400"/>
            <a:ext cx="8721720" cy="1328040"/>
            <a:chOff x="211680" y="1679400"/>
            <a:chExt cx="8721720" cy="132804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4600" cy="7120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2560" cy="84816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6240" cy="7725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6240" cy="6498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1720" cy="13280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4000" cy="142452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rgbClr val="C5E672"/>
              </a:gs>
              <a:gs pos="100000">
                <a:srgbClr val="72951A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714240"/>
            <a:ext cx="8721720" cy="1328040"/>
            <a:chOff x="211680" y="714240"/>
            <a:chExt cx="8721720" cy="1328040"/>
          </a:xfrm>
        </p:grpSpPr>
        <p:sp>
          <p:nvSpPr>
            <p:cNvPr id="9" name="CustomShape 10"/>
            <p:cNvSpPr/>
            <p:nvPr/>
          </p:nvSpPr>
          <p:spPr>
            <a:xfrm>
              <a:off x="6047280" y="859320"/>
              <a:ext cx="2874600" cy="7120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19360" y="730800"/>
              <a:ext cx="5542560" cy="84816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28880" y="743040"/>
              <a:ext cx="5466240" cy="7725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09520" y="729720"/>
              <a:ext cx="3306240" cy="6498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714240"/>
              <a:ext cx="8721720" cy="13280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F3C499-33EA-4575-B2C1-B1A7D569FA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7171A-7300-475B-A7E6-709E44A23D5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1910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6.jpeg"/><Relationship Id="rId5" Type="http://schemas.openxmlformats.org/officeDocument/2006/relationships/diagramData" Target="../diagrams/data5.xml"/><Relationship Id="rId10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e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8640000" y="61920"/>
            <a:ext cx="396720" cy="4147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"/>
          <p:cNvSpPr/>
          <p:nvPr/>
        </p:nvSpPr>
        <p:spPr>
          <a:xfrm>
            <a:off x="5341680" y="877680"/>
            <a:ext cx="360000" cy="3783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528480" y="939240"/>
            <a:ext cx="8615160" cy="53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117360" y="6603120"/>
            <a:ext cx="474084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117360" y="232803"/>
            <a:ext cx="8919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127622"/>
                </a:solidFill>
                <a:latin typeface="Calibri"/>
                <a:ea typeface="DejaVu Sans"/>
              </a:rPr>
              <a:t>МИНИСТЕРСТВО СЕЛЬСКОГО ХОЗЯЙСТВА И ПРОДОВОЛЬСТВИЯ РЕСПУБЛИКИ ТАТАРСТАН</a:t>
            </a:r>
            <a:endParaRPr lang="ru-RU" sz="1400" b="0" strike="noStrike" spc="-1" dirty="0" smtClean="0">
              <a:solidFill>
                <a:srgbClr val="127622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127622"/>
                </a:solidFill>
                <a:latin typeface="Calibri"/>
                <a:ea typeface="DejaVu Sans"/>
              </a:rPr>
              <a:t>УЧЕБНО-МЕТОДИЧЕСКИЙ </a:t>
            </a:r>
            <a:r>
              <a:rPr lang="ru-RU" b="1" strike="noStrike" spc="-1" dirty="0">
                <a:solidFill>
                  <a:srgbClr val="127622"/>
                </a:solidFill>
                <a:latin typeface="Calibri"/>
                <a:ea typeface="DejaVu Sans"/>
              </a:rPr>
              <a:t>ЦЕНТР «ОРГАНИКА»</a:t>
            </a:r>
            <a:endParaRPr lang="ru-RU" b="1" strike="noStrike" spc="-1" dirty="0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1412640" y="4797000"/>
            <a:ext cx="108756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455840" y="5229360"/>
            <a:ext cx="73440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5659560" y="6276600"/>
            <a:ext cx="100476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941840" y="6136200"/>
            <a:ext cx="74412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2335320" y="6299280"/>
            <a:ext cx="84060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11"/>
          <p:cNvSpPr/>
          <p:nvPr/>
        </p:nvSpPr>
        <p:spPr>
          <a:xfrm>
            <a:off x="4977720" y="6423840"/>
            <a:ext cx="68616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Прямоугольник 19"/>
          <p:cNvSpPr/>
          <p:nvPr/>
        </p:nvSpPr>
        <p:spPr>
          <a:xfrm>
            <a:off x="5040" y="877680"/>
            <a:ext cx="9144000" cy="2921808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50000"/>
                </a:srgbClr>
              </a:gs>
              <a:gs pos="50000">
                <a:srgbClr val="70AD47">
                  <a:lumMod val="75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ОРГАНИЧЕСКОГО ПРОИЗВОДСТВА В </a:t>
            </a:r>
          </a:p>
          <a:p>
            <a:pPr marL="0" marR="0" lvl="0" indent="0" algn="ctr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РЕСПУБЛИКЕ ТАТАРСТАН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Картинки по запросу п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пол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25" y="3140968"/>
            <a:ext cx="588143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0" y="3799489"/>
            <a:ext cx="1636326" cy="3055992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50000"/>
                </a:srgbClr>
              </a:gs>
              <a:gs pos="50000">
                <a:srgbClr val="70AD47">
                  <a:lumMod val="75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17755" y="3802008"/>
            <a:ext cx="1631285" cy="3055992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50000"/>
                </a:srgbClr>
              </a:gs>
              <a:gs pos="50000">
                <a:srgbClr val="70AD47">
                  <a:lumMod val="75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5516" y="1179835"/>
            <a:ext cx="42124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95536" y="2276872"/>
            <a:ext cx="8229240" cy="270843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Создает комиссию по сертификации и назначает  председателя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Проводит  детальную заочную оценку представленного заявителем пакета документов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Составляет и согласовывает с заявителем план сертификации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Утверждает план сертификации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Определяет стоимость работ по сертификации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Подготавливает и заключает договор на сертификацию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47151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Предварительная (заочная) оценка органического производства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340768"/>
            <a:ext cx="6912768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рган по сертификации:</a:t>
            </a:r>
            <a:endParaRPr lang="ru-RU" b="1" dirty="0"/>
          </a:p>
        </p:txBody>
      </p:sp>
      <p:sp>
        <p:nvSpPr>
          <p:cNvPr id="13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Скругленный прямоугольник 7"/>
          <p:cNvSpPr/>
          <p:nvPr/>
        </p:nvSpPr>
        <p:spPr>
          <a:xfrm>
            <a:off x="107504" y="116632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3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5848" y="1167947"/>
            <a:ext cx="1936711" cy="62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9910" y="3342994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95536" y="1772816"/>
            <a:ext cx="8229240" cy="13849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Составляет программу проверки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Распределяет обязанности между членами комиссии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Подготавливает рабочие документы (вопросы которые надо проверить на месте)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Согласовывает программу проверки с заявителем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28144" y="161815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Выездная проверка и оценка органического производства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620" y="3482364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выезде: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847" y="400506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/>
              <a:t>Проводят организационное совещание с персоналом </a:t>
            </a:r>
            <a:r>
              <a:rPr lang="ru-RU" dirty="0" smtClean="0"/>
              <a:t>заявителя, где знакомят с планом и целью проверки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Сверяют и анализируют достоверность полученных ранее документов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Оценивают процессы производства (достоверность плана полей, севооборот, использование </a:t>
            </a:r>
            <a:r>
              <a:rPr lang="ru-RU" dirty="0" err="1" smtClean="0"/>
              <a:t>сидератов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Производят </a:t>
            </a:r>
            <a:r>
              <a:rPr lang="ru-RU" dirty="0" smtClean="0">
                <a:solidFill>
                  <a:srgbClr val="FF0000"/>
                </a:solidFill>
              </a:rPr>
              <a:t>отбор почвы на анализ</a:t>
            </a:r>
          </a:p>
          <a:p>
            <a:pPr marL="342900" indent="-342900">
              <a:buAutoNum type="arabicPeriod"/>
            </a:pPr>
            <a:r>
              <a:rPr lang="ru-RU" dirty="0" smtClean="0"/>
              <a:t>Оценивают деятельность функциональных подразделений и персонала</a:t>
            </a:r>
          </a:p>
          <a:p>
            <a:pPr marL="342900" indent="-342900">
              <a:buAutoNum type="arabicPeriod"/>
            </a:pPr>
            <a:r>
              <a:rPr lang="ru-RU" dirty="0" smtClean="0"/>
              <a:t>Изучают и оценивают проводимые мероприятия по обеспечению качества и безопасности производимой продукции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48" y="1111618"/>
            <a:ext cx="19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 выезда: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47917" y="941149"/>
            <a:ext cx="294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Орган по сертификации</a:t>
            </a:r>
            <a:endParaRPr lang="ru-RU" b="1" dirty="0"/>
          </a:p>
        </p:txBody>
      </p:sp>
      <p:sp>
        <p:nvSpPr>
          <p:cNvPr id="13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Скругленный прямоугольник 11"/>
          <p:cNvSpPr/>
          <p:nvPr/>
        </p:nvSpPr>
        <p:spPr>
          <a:xfrm>
            <a:off x="132360" y="118954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4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745" y="1134000"/>
            <a:ext cx="7056784" cy="4431983"/>
          </a:xfrm>
        </p:spPr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b="1" dirty="0" smtClean="0"/>
              <a:t>. По результатам выездной проверки орган по сертификации оформляет акт установленной формы.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Проводит совещание с специалистами заявителя, где докладывает о результатах проделанной работы.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Составляется план корректирующих мероприятий по выявленным несоответствиям, согласовываются сроки устранения выявленных несоответствий.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 Определяется срок переходного периода.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Принимается решение о выдаче или невыдаче сертификата 2 уровня (в случае сертификации в системе добровольной сертификации «Органический продукт Татарстана»)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9666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Продолжение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Скругленный прямоугольник 6"/>
          <p:cNvSpPr/>
          <p:nvPr/>
        </p:nvSpPr>
        <p:spPr>
          <a:xfrm>
            <a:off x="132360" y="118954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4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4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187624" y="260640"/>
            <a:ext cx="7848872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             </a:t>
            </a:r>
            <a:r>
              <a:rPr lang="ru-RU" sz="18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    </a:t>
            </a:r>
            <a:r>
              <a:rPr lang="ru-RU" sz="22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Назначение переходного периода, выдача сертификата </a:t>
            </a:r>
            <a:r>
              <a:rPr lang="ru-RU" sz="28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второго  уровня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2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279360" y="1340640"/>
            <a:ext cx="4290840" cy="52549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" name="CustomShape 4"/>
          <p:cNvSpPr/>
          <p:nvPr/>
        </p:nvSpPr>
        <p:spPr>
          <a:xfrm>
            <a:off x="4140000" y="1556640"/>
            <a:ext cx="4606560" cy="37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430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Сертификат второго уровня выдается при сертификации производства на </a:t>
            </a:r>
            <a:r>
              <a:rPr lang="ru-RU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соответствие требованиям ГОСТ Р 56508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 момента вступления в переходный период.</a:t>
            </a:r>
            <a:endParaRPr lang="ru-RU" sz="1600" b="0" strike="noStrike" spc="-1"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Неотъемлемой частью сертификата соответствия является приложение к сертификату соответствия. </a:t>
            </a:r>
            <a:r>
              <a:rPr lang="ru-RU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Форма приложения к сертификату приведена в следующем слайде.</a:t>
            </a:r>
            <a:endParaRPr lang="ru-RU" sz="1600" b="0" strike="noStrike" spc="-1"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Сертификат соответствия действителен на всей территории Российской Федерации.</a:t>
            </a:r>
            <a:endParaRPr lang="ru-RU" sz="1600" b="0" strike="noStrike" spc="-1"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Срок действия сертификата соответствия Системы составляет </a:t>
            </a:r>
            <a:r>
              <a:rPr lang="ru-RU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не более трех лет.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18" y="84630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5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285099733"/>
              </p:ext>
            </p:extLst>
          </p:nvPr>
        </p:nvGraphicFramePr>
        <p:xfrm>
          <a:off x="1521480" y="16556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" name="CustomShape 1"/>
          <p:cNvSpPr/>
          <p:nvPr/>
        </p:nvSpPr>
        <p:spPr>
          <a:xfrm>
            <a:off x="0" y="6569280"/>
            <a:ext cx="9138960" cy="25560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1331640" y="189720"/>
            <a:ext cx="748368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Сертификация в Системе добровольной сертификации производства органической продукции Республики </a:t>
            </a:r>
            <a:r>
              <a:rPr lang="ru-RU" sz="20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Татарстан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6600"/>
                </a:solidFill>
                <a:latin typeface="Calibri"/>
                <a:ea typeface="DejaVu Sans"/>
              </a:rPr>
              <a:t>Второй</a:t>
            </a:r>
            <a:r>
              <a:rPr lang="ru-RU" sz="20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 уровень сертификации: сроки и затраты.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937200" y="6579000"/>
            <a:ext cx="2098080" cy="25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extBox 14"/>
          <p:cNvSpPr txBox="1"/>
          <p:nvPr/>
        </p:nvSpPr>
        <p:spPr>
          <a:xfrm>
            <a:off x="6143636" y="20716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5400000" rev="0"/>
              </a:camera>
              <a:lightRig rig="threePt" dir="t"/>
            </a:scene3d>
          </a:bodyPr>
          <a:lstStyle/>
          <a:p>
            <a:r>
              <a:rPr lang="ru-RU" dirty="0" smtClean="0"/>
              <a:t>Выбор органа, подача заявки</a:t>
            </a:r>
            <a:endParaRPr lang="ru-RU" dirty="0"/>
          </a:p>
        </p:txBody>
      </p:sp>
      <p:pic>
        <p:nvPicPr>
          <p:cNvPr id="20" name="Рисунок 19" descr="depositphotos_145451883-stock-illustration-certificate-document-icons-with-shadow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1142984"/>
            <a:ext cx="951930" cy="11430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0100" y="242886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C00000"/>
                </a:solidFill>
              </a:rPr>
              <a:t>Сертификат</a:t>
            </a:r>
            <a:r>
              <a:rPr lang="ru-RU" dirty="0" smtClean="0">
                <a:solidFill>
                  <a:srgbClr val="C00000"/>
                </a:solidFill>
              </a:rPr>
              <a:t> первого (высшего) уровня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071934" y="3786190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43042" y="4991883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Инспекционный контроль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000628" y="5038049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Выдача сертификата соответствия первого уровня</a:t>
            </a:r>
            <a:endParaRPr lang="ru-RU" sz="1200" dirty="0"/>
          </a:p>
        </p:txBody>
      </p:sp>
      <p:sp>
        <p:nvSpPr>
          <p:cNvPr id="16" name="Заголовок 28"/>
          <p:cNvSpPr>
            <a:spLocks noGrp="1"/>
          </p:cNvSpPr>
          <p:nvPr/>
        </p:nvSpPr>
        <p:spPr>
          <a:xfrm>
            <a:off x="4015783" y="3111148"/>
            <a:ext cx="1112433" cy="63570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18240" y="144000"/>
            <a:ext cx="850212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600"/>
                </a:solidFill>
                <a:latin typeface="Calibri"/>
                <a:ea typeface="DejaVu Sans"/>
              </a:rPr>
              <a:t>               </a:t>
            </a:r>
            <a:r>
              <a:rPr lang="ru-RU" sz="2200" b="1" strike="noStrike" spc="-1">
                <a:solidFill>
                  <a:srgbClr val="006600"/>
                </a:solidFill>
                <a:latin typeface="Calibri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6600"/>
                </a:solidFill>
                <a:latin typeface="Calibri"/>
                <a:ea typeface="DejaVu Sans"/>
              </a:rPr>
              <a:t>Инспекционный контроль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810788188"/>
              </p:ext>
            </p:extLst>
          </p:nvPr>
        </p:nvGraphicFramePr>
        <p:xfrm>
          <a:off x="683640" y="980640"/>
          <a:ext cx="8126280" cy="554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3" name="CustomShape 4"/>
          <p:cNvSpPr/>
          <p:nvPr/>
        </p:nvSpPr>
        <p:spPr>
          <a:xfrm>
            <a:off x="318240" y="1122840"/>
            <a:ext cx="4971960" cy="9421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Инспекционный контроль проводится </a:t>
            </a:r>
            <a:r>
              <a:rPr lang="ru-RU" sz="1400" b="0" strike="noStrike" spc="-1">
                <a:solidFill>
                  <a:srgbClr val="FF0000"/>
                </a:solidFill>
                <a:latin typeface="Calibri"/>
                <a:ea typeface="DejaVu Sans"/>
              </a:rPr>
              <a:t>органом по сертификации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В течении срока действия сертификата проводят </a:t>
            </a:r>
            <a:r>
              <a:rPr lang="ru-RU" sz="1400" b="0" strike="noStrike" spc="-1">
                <a:solidFill>
                  <a:srgbClr val="FF0000"/>
                </a:solidFill>
                <a:latin typeface="Calibri"/>
                <a:ea typeface="DejaVu Sans"/>
              </a:rPr>
              <a:t>не менее 2х плановых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инспекционных контролей, не реже 1го раза в год.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395640" y="4797000"/>
            <a:ext cx="3027960" cy="115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 результатам инспекционного контроля, выводы и рекомендации комиссии оформляют в виде </a:t>
            </a:r>
            <a:r>
              <a:rPr lang="ru-RU" sz="1400" b="0" strike="noStrike" spc="-1">
                <a:solidFill>
                  <a:srgbClr val="FF0000"/>
                </a:solidFill>
                <a:latin typeface="Calibri"/>
                <a:ea typeface="DejaVu Sans"/>
              </a:rPr>
              <a:t>Акта (Приложение №7)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 представляют в орган по сертификации.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318240" y="2077200"/>
            <a:ext cx="295056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0000"/>
                </a:solidFill>
                <a:latin typeface="Calibri"/>
                <a:ea typeface="DejaVu Sans"/>
              </a:rPr>
              <a:t>Объектами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проверки являются </a:t>
            </a:r>
            <a:r>
              <a:rPr lang="ru-RU" sz="1200" b="0" strike="noStrike" spc="-1">
                <a:solidFill>
                  <a:srgbClr val="FF0000"/>
                </a:solidFill>
                <a:latin typeface="Calibri"/>
                <a:ea typeface="DejaVu Sans"/>
              </a:rPr>
              <a:t>процессы производства органической продукции 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 все этапах производственной цепочки (процесс производства, переработки, хранения, упаковки, маркировки, транспортирования).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34" y="144000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6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18240" y="262440"/>
            <a:ext cx="850212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600"/>
                </a:solidFill>
                <a:latin typeface="Calibri"/>
                <a:ea typeface="DejaVu Sans"/>
              </a:rPr>
              <a:t>               </a:t>
            </a:r>
            <a:r>
              <a:rPr lang="ru-RU" sz="2200" b="1" strike="noStrike" spc="-1">
                <a:solidFill>
                  <a:srgbClr val="006600"/>
                </a:solidFill>
                <a:latin typeface="Calibri"/>
                <a:ea typeface="DejaVu Sans"/>
              </a:rPr>
              <a:t> Инспекционный контроль</a:t>
            </a:r>
            <a:endParaRPr lang="ru-RU" sz="2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6600"/>
                </a:solidFill>
                <a:latin typeface="Calibri"/>
                <a:ea typeface="DejaVu Sans"/>
              </a:rPr>
              <a:t>Решение о подтверждении действия выданного сертификата соответствия </a:t>
            </a:r>
            <a:r>
              <a:rPr lang="ru-RU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Приложение№7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Рисунок 5"/>
          <p:cNvPicPr/>
          <p:nvPr/>
        </p:nvPicPr>
        <p:blipFill>
          <a:blip r:embed="rId3"/>
          <a:stretch/>
        </p:blipFill>
        <p:spPr>
          <a:xfrm>
            <a:off x="395640" y="1214280"/>
            <a:ext cx="4649040" cy="53269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18240" y="144000"/>
            <a:ext cx="850212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            </a:t>
            </a:r>
            <a:r>
              <a:rPr lang="ru-RU" sz="20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  </a:t>
            </a:r>
            <a:r>
              <a:rPr lang="ru-RU" sz="22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Выдача сертификата соответствия органического производства первого (высшего) уровня</a:t>
            </a:r>
            <a:r>
              <a:rPr dirty="0"/>
              <a:t/>
            </a:r>
            <a:br>
              <a:rPr dirty="0"/>
            </a:br>
            <a:endParaRPr lang="ru-RU" sz="2200" b="0" strike="noStrike" spc="-1" dirty="0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Picture 2"/>
          <p:cNvPicPr/>
          <p:nvPr/>
        </p:nvPicPr>
        <p:blipFill>
          <a:blip r:embed="rId3"/>
          <a:stretch/>
        </p:blipFill>
        <p:spPr>
          <a:xfrm>
            <a:off x="204480" y="1268640"/>
            <a:ext cx="4363920" cy="5326920"/>
          </a:xfrm>
          <a:prstGeom prst="rect">
            <a:avLst/>
          </a:prstGeom>
          <a:ln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4570200" y="1700640"/>
            <a:ext cx="439236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Сертификат первого (высшего) уровня выдается при сертификации производства на </a:t>
            </a:r>
            <a:r>
              <a:rPr lang="ru-RU" sz="16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соответствие требованиям ГОСТ Р 56508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 окончании переходного периода. </a:t>
            </a:r>
            <a:endParaRPr lang="ru-RU" sz="1600" b="0" strike="noStrike" spc="-1" dirty="0">
              <a:latin typeface="Arial"/>
            </a:endParaRPr>
          </a:p>
          <a:p>
            <a:pPr marL="2858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Сертификат первого (высшего) уровня дает право на </a:t>
            </a:r>
            <a:r>
              <a:rPr lang="ru-RU" sz="16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применение знака соответствия Системы.</a:t>
            </a:r>
            <a:endParaRPr lang="ru-RU" sz="1600" b="0" strike="noStrike" spc="-1" dirty="0">
              <a:latin typeface="Arial"/>
            </a:endParaRPr>
          </a:p>
          <a:p>
            <a:pPr marL="2858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Неотъемлемой частью сертификата соответствия является приложение к сертификату соответствия. </a:t>
            </a:r>
            <a:endParaRPr lang="ru-RU" sz="1600" b="0" strike="noStrike" spc="-1" dirty="0">
              <a:latin typeface="Arial"/>
            </a:endParaRPr>
          </a:p>
          <a:p>
            <a:pPr marL="2858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Сертификат соответствия действителен на </a:t>
            </a:r>
            <a:r>
              <a:rPr lang="ru-RU" sz="16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всей территории Российской Федерации.</a:t>
            </a:r>
            <a:endParaRPr lang="ru-RU" sz="1600" b="0" strike="noStrike" spc="-1" dirty="0">
              <a:latin typeface="Arial"/>
            </a:endParaRPr>
          </a:p>
          <a:p>
            <a:pPr marL="285840" lvl="1" indent="-28404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Срок действия сертификата соответствия Системы составляет </a:t>
            </a:r>
            <a:r>
              <a:rPr lang="ru-RU" sz="16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не более трех лет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44000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7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7" descr="растениеводство.jpg"/>
          <p:cNvPicPr/>
          <p:nvPr/>
        </p:nvPicPr>
        <p:blipFill>
          <a:blip r:embed="rId2"/>
          <a:stretch/>
        </p:blipFill>
        <p:spPr>
          <a:xfrm>
            <a:off x="-25334" y="1886734"/>
            <a:ext cx="4714560" cy="23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0" name="Рисунок 8" descr="животноводство.jpg"/>
          <p:cNvPicPr/>
          <p:nvPr/>
        </p:nvPicPr>
        <p:blipFill>
          <a:blip r:embed="rId3"/>
          <a:stretch/>
        </p:blipFill>
        <p:spPr>
          <a:xfrm>
            <a:off x="4857840" y="1785960"/>
            <a:ext cx="4285800" cy="27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1" name="CustomShape 1"/>
          <p:cNvSpPr/>
          <p:nvPr/>
        </p:nvSpPr>
        <p:spPr>
          <a:xfrm>
            <a:off x="641520" y="0"/>
            <a:ext cx="8502120" cy="74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600"/>
                </a:solidFill>
                <a:latin typeface="Calibri"/>
                <a:ea typeface="DejaVu Sans"/>
              </a:rPr>
              <a:t>                  </a:t>
            </a:r>
            <a:r>
              <a:rPr lang="ru-RU" sz="2500" b="1" strike="noStrike" spc="-1">
                <a:solidFill>
                  <a:srgbClr val="006600"/>
                </a:solidFill>
                <a:latin typeface="Calibri"/>
                <a:ea typeface="DejaVu Sans"/>
              </a:rPr>
              <a:t>Оплата работ по сертификации</a:t>
            </a:r>
            <a:r>
              <a:t/>
            </a:r>
            <a:br/>
            <a:endParaRPr lang="ru-RU" sz="25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4"/>
          <p:cNvSpPr/>
          <p:nvPr/>
        </p:nvSpPr>
        <p:spPr>
          <a:xfrm>
            <a:off x="357120" y="1214280"/>
            <a:ext cx="850032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26451750"/>
              </p:ext>
            </p:extLst>
          </p:nvPr>
        </p:nvGraphicFramePr>
        <p:xfrm>
          <a:off x="642960" y="428760"/>
          <a:ext cx="8500680" cy="178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6" name="Рисунок 9" descr="пчеловодство.jpg"/>
          <p:cNvPicPr/>
          <p:nvPr/>
        </p:nvPicPr>
        <p:blipFill>
          <a:blip r:embed="rId10"/>
          <a:stretch/>
        </p:blipFill>
        <p:spPr>
          <a:xfrm>
            <a:off x="357120" y="4243654"/>
            <a:ext cx="3729240" cy="19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7" name="Рисунок 10" descr="аквакультуры.jpg"/>
          <p:cNvPicPr/>
          <p:nvPr/>
        </p:nvPicPr>
        <p:blipFill>
          <a:blip r:embed="rId11"/>
          <a:stretch/>
        </p:blipFill>
        <p:spPr>
          <a:xfrm>
            <a:off x="4693351" y="4413334"/>
            <a:ext cx="4163400" cy="19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8" name="CustomShape 5"/>
          <p:cNvSpPr/>
          <p:nvPr/>
        </p:nvSpPr>
        <p:spPr>
          <a:xfrm>
            <a:off x="0" y="2357280"/>
            <a:ext cx="4571640" cy="15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Растениеводство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18 832,50 + 41 095 =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u="sng" strike="noStrike" spc="-1" dirty="0">
                <a:solidFill>
                  <a:srgbClr val="FFFFFF"/>
                </a:solidFill>
                <a:uFillTx/>
                <a:latin typeface="Arial"/>
                <a:ea typeface="DejaVu Sans"/>
              </a:rPr>
              <a:t>59 927, 50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4786200" y="2143080"/>
            <a:ext cx="4357440" cy="19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Животноводство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25 211,25 + 57 497,50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= </a:t>
            </a:r>
            <a:r>
              <a:rPr lang="ru-RU" sz="22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82 708, 80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30" name="CustomShape 7"/>
          <p:cNvSpPr/>
          <p:nvPr/>
        </p:nvSpPr>
        <p:spPr>
          <a:xfrm>
            <a:off x="642960" y="4572000"/>
            <a:ext cx="3214440" cy="134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Пчеловодство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14 276,25 + 27 122,50 =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u="sng" strike="noStrike" spc="-1" dirty="0">
                <a:solidFill>
                  <a:srgbClr val="FFFFFF"/>
                </a:solidFill>
                <a:uFillTx/>
                <a:latin typeface="Arial"/>
                <a:ea typeface="DejaVu Sans"/>
              </a:rPr>
              <a:t>41 398,80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>
            <a:off x="5072040" y="4572000"/>
            <a:ext cx="3500280" cy="134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Объекты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аквакультур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12 757,50 + 27 730 =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u="sng" strike="noStrike" spc="-1" dirty="0">
                <a:solidFill>
                  <a:srgbClr val="FFFFFF"/>
                </a:solidFill>
                <a:uFillTx/>
                <a:latin typeface="Arial"/>
                <a:ea typeface="DejaVu Sans"/>
              </a:rPr>
              <a:t>40 487,50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>
            <a:off x="675752" y="6081840"/>
            <a:ext cx="8143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При сертификации нескольких направлений деятельности используются понижающие коэффициенты: 2 направления 5%, 3-10%, 4-15%, 5 и более -20%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>
            <a:off x="247352" y="5746586"/>
            <a:ext cx="428400" cy="92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5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!</a:t>
            </a:r>
            <a:endParaRPr lang="ru-RU" sz="5500" b="0" strike="noStrike" spc="-1" dirty="0">
              <a:latin typeface="Arial"/>
            </a:endParaRPr>
          </a:p>
        </p:txBody>
      </p:sp>
      <p:sp>
        <p:nvSpPr>
          <p:cNvPr id="235" name="CustomShape 12"/>
          <p:cNvSpPr/>
          <p:nvPr/>
        </p:nvSpPr>
        <p:spPr>
          <a:xfrm>
            <a:off x="8001000" y="1714320"/>
            <a:ext cx="856800" cy="92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500" b="1" strike="noStrike" spc="-1">
                <a:solidFill>
                  <a:srgbClr val="C00000"/>
                </a:solidFill>
                <a:latin typeface="Arial"/>
                <a:ea typeface="DejaVu Sans"/>
              </a:rPr>
              <a:t>%</a:t>
            </a:r>
            <a:endParaRPr lang="ru-RU" sz="5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733" y="362359"/>
            <a:ext cx="3960440" cy="430887"/>
          </a:xfrm>
        </p:spPr>
        <p:txBody>
          <a:bodyPr/>
          <a:lstStyle/>
          <a:p>
            <a:pPr algn="ctr"/>
            <a:r>
              <a:rPr lang="ru-RU" sz="2000" b="1" dirty="0" smtClean="0"/>
              <a:t>  </a:t>
            </a:r>
            <a:r>
              <a:rPr lang="ru-RU" sz="2800" b="1" dirty="0" smtClean="0">
                <a:solidFill>
                  <a:srgbClr val="00B050"/>
                </a:solidFill>
              </a:rPr>
              <a:t>Анализ почвы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66847" y="5069832"/>
            <a:ext cx="2555776" cy="1499448"/>
          </a:xfrm>
        </p:spPr>
        <p:txBody>
          <a:bodyPr/>
          <a:lstStyle/>
          <a:p>
            <a:r>
              <a:rPr lang="ru-RU" b="1" dirty="0" smtClean="0"/>
              <a:t>Микробиологические исследования (наличие патогенной микрофлоры)</a:t>
            </a:r>
          </a:p>
          <a:p>
            <a:endParaRPr lang="ru-RU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7808" y="1152699"/>
            <a:ext cx="221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Агрохимические </a:t>
            </a:r>
            <a:r>
              <a:rPr lang="ru-RU" b="1" dirty="0"/>
              <a:t>исследования: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1914" y="103241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NPK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2860" y="1359360"/>
            <a:ext cx="842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ysClr val="windowText" lastClr="000000"/>
                </a:solidFill>
              </a:rPr>
              <a:t>Гумус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2860" y="1662205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kern="0" dirty="0">
                <a:solidFill>
                  <a:sysClr val="windowText" lastClr="000000"/>
                </a:solidFill>
              </a:rPr>
              <a:t>pH-</a:t>
            </a:r>
            <a:r>
              <a:rPr lang="ru-RU" kern="0" dirty="0">
                <a:solidFill>
                  <a:sysClr val="windowText" lastClr="000000"/>
                </a:solidFill>
              </a:rPr>
              <a:t>кислотность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6847" y="315000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kern="0" dirty="0" smtClean="0">
                <a:solidFill>
                  <a:sysClr val="windowText" lastClr="000000"/>
                </a:solidFill>
              </a:rPr>
              <a:t>Агрофизические исследования: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8810" y="2469669"/>
            <a:ext cx="576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ysClr val="windowText" lastClr="000000"/>
                </a:solidFill>
              </a:rPr>
              <a:t>Наличие содержание микроорганизмов, микрофауны (черви, беспозвоночные)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7201" y="3149521"/>
            <a:ext cx="3997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ysClr val="windowText" lastClr="000000"/>
                </a:solidFill>
              </a:rPr>
              <a:t>Наличие солей  тяжелых металлов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57201" y="3473168"/>
            <a:ext cx="558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ysClr val="windowText" lastClr="000000"/>
                </a:solidFill>
              </a:rPr>
              <a:t>Остаточное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количество пестицидов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2063" y="3888577"/>
            <a:ext cx="237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радиоактивность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92063" y="4239064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kern="0" dirty="0">
                <a:solidFill>
                  <a:sysClr val="windowText" lastClr="000000"/>
                </a:solidFill>
              </a:rPr>
              <a:t>На </a:t>
            </a:r>
            <a:r>
              <a:rPr lang="ru-RU" kern="0" dirty="0" err="1" smtClean="0">
                <a:solidFill>
                  <a:sysClr val="windowText" lastClr="000000"/>
                </a:solidFill>
              </a:rPr>
              <a:t>бензапирен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92063" y="4552373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kern="0" dirty="0">
                <a:solidFill>
                  <a:sysClr val="windowText" lastClr="000000"/>
                </a:solidFill>
              </a:rPr>
              <a:t>На нефтепродукты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2019"/>
            <a:ext cx="317658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16" y="1009555"/>
            <a:ext cx="3190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3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349560" y="33584"/>
            <a:ext cx="80542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Развитие органики в Республике Татарстан</a:t>
            </a:r>
            <a:endParaRPr lang="ru-RU" sz="3200" b="1" strike="noStrike" spc="-1" dirty="0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683640" y="908640"/>
            <a:ext cx="84322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Система добровольной сертификации производства органической продукции Республики Татарстан, регистрационный № РОСС RU.Л1591.04ОЭН0  от 06.12.2016г.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53" name="Picture 2"/>
          <p:cNvPicPr/>
          <p:nvPr/>
        </p:nvPicPr>
        <p:blipFill>
          <a:blip r:embed="rId3"/>
          <a:stretch/>
        </p:blipFill>
        <p:spPr>
          <a:xfrm>
            <a:off x="179640" y="2024640"/>
            <a:ext cx="5893200" cy="3330000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683640" y="1675080"/>
            <a:ext cx="3165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17375E"/>
                </a:solidFill>
                <a:latin typeface="Calibri"/>
                <a:ea typeface="DejaVu Sans"/>
              </a:rPr>
              <a:t>Организационная структура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77040" y="5373360"/>
            <a:ext cx="8907840" cy="10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Изображение Знака Системы представляет собой</a:t>
            </a:r>
            <a:r>
              <a:rPr lang="ru-RU" sz="1500" b="1" strike="noStrike" spc="-1">
                <a:solidFill>
                  <a:srgbClr val="000099"/>
                </a:solidFill>
                <a:latin typeface="Arial"/>
                <a:ea typeface="DejaVu Sans"/>
              </a:rPr>
              <a:t> желтый круг с зеленым колосом в центре</a:t>
            </a: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, символизирующим продовольственное обеспечение страны и результат неустанной работы сельского труженика; вокруг круга описана окружность, в кольцо, образованное кругом и описанной окружностью, вверху, по диаметру окружности, на зеленом фоне желтыми буквами вписана надпись </a:t>
            </a:r>
            <a:r>
              <a:rPr lang="ru-RU" sz="1500" b="1" strike="noStrike" spc="-1">
                <a:solidFill>
                  <a:srgbClr val="000099"/>
                </a:solidFill>
                <a:latin typeface="Arial"/>
                <a:ea typeface="DejaVu Sans"/>
              </a:rPr>
              <a:t>«ОРГАНИК»</a:t>
            </a: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внизу − </a:t>
            </a:r>
            <a:r>
              <a:rPr lang="ru-RU" sz="1500" b="1" strike="noStrike" spc="-1">
                <a:solidFill>
                  <a:srgbClr val="000099"/>
                </a:solidFill>
                <a:latin typeface="Arial"/>
                <a:ea typeface="DejaVu Sans"/>
              </a:rPr>
              <a:t>«ORGANIC»</a:t>
            </a: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256" name="Picture 3"/>
          <p:cNvPicPr/>
          <p:nvPr/>
        </p:nvPicPr>
        <p:blipFill>
          <a:blip r:embed="rId4"/>
          <a:stretch/>
        </p:blipFill>
        <p:spPr>
          <a:xfrm>
            <a:off x="6078600" y="2149560"/>
            <a:ext cx="1332720" cy="1329120"/>
          </a:xfrm>
          <a:prstGeom prst="rect">
            <a:avLst/>
          </a:prstGeom>
          <a:ln>
            <a:noFill/>
          </a:ln>
        </p:spPr>
      </p:pic>
      <p:pic>
        <p:nvPicPr>
          <p:cNvPr id="257" name="Picture 4"/>
          <p:cNvPicPr/>
          <p:nvPr/>
        </p:nvPicPr>
        <p:blipFill>
          <a:blip r:embed="rId5"/>
          <a:stretch/>
        </p:blipFill>
        <p:spPr>
          <a:xfrm>
            <a:off x="7737480" y="2176920"/>
            <a:ext cx="1332720" cy="1329120"/>
          </a:xfrm>
          <a:prstGeom prst="rect">
            <a:avLst/>
          </a:prstGeom>
          <a:ln>
            <a:noFill/>
          </a:ln>
        </p:spPr>
      </p:pic>
      <p:pic>
        <p:nvPicPr>
          <p:cNvPr id="258" name="Picture 5"/>
          <p:cNvPicPr/>
          <p:nvPr/>
        </p:nvPicPr>
        <p:blipFill>
          <a:blip r:embed="rId6"/>
          <a:stretch/>
        </p:blipFill>
        <p:spPr>
          <a:xfrm>
            <a:off x="6798600" y="3636360"/>
            <a:ext cx="1332720" cy="1329120"/>
          </a:xfrm>
          <a:prstGeom prst="rect">
            <a:avLst/>
          </a:prstGeom>
          <a:ln>
            <a:noFill/>
          </a:ln>
        </p:spPr>
      </p:pic>
      <p:sp>
        <p:nvSpPr>
          <p:cNvPr id="259" name="CustomShape 6"/>
          <p:cNvSpPr/>
          <p:nvPr/>
        </p:nvSpPr>
        <p:spPr>
          <a:xfrm>
            <a:off x="6592680" y="1707840"/>
            <a:ext cx="19702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17375E"/>
                </a:solidFill>
                <a:latin typeface="Calibri"/>
                <a:ea typeface="DejaVu Sans"/>
              </a:rPr>
              <a:t>Знак соответствия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0" name="CustomShape 7"/>
          <p:cNvSpPr/>
          <p:nvPr/>
        </p:nvSpPr>
        <p:spPr>
          <a:xfrm>
            <a:off x="6948360" y="6544800"/>
            <a:ext cx="2097360" cy="2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5" name="Picture 2" descr="C:\Documents and Settings\Administrator\Рабочий стол\фон для презентации\слайд-лист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8"/>
          <p:cNvSpPr txBox="1">
            <a:spLocks noChangeArrowheads="1"/>
          </p:cNvSpPr>
          <p:nvPr/>
        </p:nvSpPr>
        <p:spPr bwMode="auto">
          <a:xfrm>
            <a:off x="254000" y="5183188"/>
            <a:ext cx="1881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ОТБОР  ПРОБ  ПОЧВЫ</a:t>
            </a:r>
            <a:endParaRPr lang="ru-RU" altLang="ru-RU" sz="18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4271963"/>
            <a:ext cx="1881187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917950"/>
            <a:ext cx="1908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128963"/>
            <a:ext cx="18811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330450" y="4491038"/>
            <a:ext cx="21748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altLang="ru-RU" b="1" dirty="0">
                <a:solidFill>
                  <a:srgbClr val="C00000"/>
                </a:solidFill>
                <a:latin typeface="Arial Narrow" pitchFamily="34" charset="0"/>
              </a:rPr>
              <a:t>агрохимические показатели: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altLang="ru-RU" sz="14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кислотность рН</a:t>
            </a:r>
            <a:r>
              <a:rPr lang="en-US" altLang="ru-RU" sz="8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KCl</a:t>
            </a: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,</a:t>
            </a:r>
            <a:endParaRPr lang="ru-RU" altLang="ru-RU" sz="8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содержание подвижных форм фосфора и калия,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органическое вещество, подвижная сера, микроэлементы – медь, цинк, кобальт, бор, молибден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4427538" y="5257800"/>
            <a:ext cx="24241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altLang="ru-RU" b="1" dirty="0">
                <a:solidFill>
                  <a:srgbClr val="C00000"/>
                </a:solidFill>
                <a:latin typeface="Arial Narrow" pitchFamily="34" charset="0"/>
              </a:rPr>
              <a:t>токсикологические показатели: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altLang="ru-RU" sz="14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содержание тяжелых металлов в смешанных образцах – свинца, кадмия, ртути, меди, цинка, никеля</a:t>
            </a:r>
            <a:endParaRPr lang="ru-RU" alt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082" name="TextBox 18"/>
          <p:cNvSpPr txBox="1">
            <a:spLocks noChangeArrowheads="1"/>
          </p:cNvSpPr>
          <p:nvPr/>
        </p:nvSpPr>
        <p:spPr bwMode="auto">
          <a:xfrm>
            <a:off x="7018338" y="5678488"/>
            <a:ext cx="1881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СОСТАВЛЕНИЕ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КАРТОГРАММ,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РЕКОМЕНДАЦИЙ</a:t>
            </a:r>
            <a:endParaRPr lang="ru-RU" altLang="ru-RU" sz="18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083" name="TextBox 18"/>
          <p:cNvSpPr txBox="1">
            <a:spLocks noChangeArrowheads="1"/>
          </p:cNvSpPr>
          <p:nvPr/>
        </p:nvSpPr>
        <p:spPr bwMode="auto">
          <a:xfrm>
            <a:off x="3503613" y="2333625"/>
            <a:ext cx="3411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ЛАБОРАТОРНЫЙ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                                         АНАЛИЗ</a:t>
            </a:r>
            <a:endParaRPr lang="ru-RU" altLang="ru-RU" sz="18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147638" y="1193800"/>
            <a:ext cx="7389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altLang="ru-RU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АГРОХИМИЧЕСКОЕ  И  ЭКОЛОГО-ТОКСИКОЛОГИЧЕСКОЕ  ОБСЛЕДОВАНИЕ  ПОЧВ</a:t>
            </a:r>
            <a:endParaRPr lang="ru-RU" altLang="ru-RU" sz="24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2350294" y="2220119"/>
            <a:ext cx="701675" cy="1112837"/>
          </a:xfrm>
          <a:prstGeom prst="bentArrow">
            <a:avLst/>
          </a:prstGeom>
          <a:solidFill>
            <a:srgbClr val="26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27225"/>
            <a:ext cx="1876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трелка углом 30"/>
          <p:cNvSpPr/>
          <p:nvPr/>
        </p:nvSpPr>
        <p:spPr>
          <a:xfrm rot="5400000">
            <a:off x="6926263" y="2755900"/>
            <a:ext cx="800100" cy="2197100"/>
          </a:xfrm>
          <a:prstGeom prst="bentArrow">
            <a:avLst/>
          </a:prstGeom>
          <a:solidFill>
            <a:srgbClr val="26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0" name="Picture 4" descr="C:\Documents and Settings\Administrator\Рабочий стол\фоны ЛАБОратория пробирки\test_tubes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062892" y="2302902"/>
            <a:ext cx="2511772" cy="16156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089" name="TextBox 18"/>
          <p:cNvSpPr txBox="1">
            <a:spLocks noChangeArrowheads="1"/>
          </p:cNvSpPr>
          <p:nvPr/>
        </p:nvSpPr>
        <p:spPr bwMode="auto">
          <a:xfrm>
            <a:off x="249238" y="32178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пробоотборником </a:t>
            </a:r>
            <a:endParaRPr lang="ru-RU" altLang="ru-RU" sz="14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090" name="TextBox 18"/>
          <p:cNvSpPr txBox="1">
            <a:spLocks noChangeArrowheads="1"/>
          </p:cNvSpPr>
          <p:nvPr/>
        </p:nvSpPr>
        <p:spPr bwMode="auto">
          <a:xfrm>
            <a:off x="320675" y="4875213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t-RU" altLang="ru-RU" sz="1800" b="1" smtClean="0">
                <a:solidFill>
                  <a:srgbClr val="C00000"/>
                </a:solidFill>
                <a:latin typeface="Arial Narrow" pitchFamily="34" charset="0"/>
              </a:rPr>
              <a:t>при помощи бура </a:t>
            </a:r>
            <a:endParaRPr lang="ru-RU" altLang="ru-RU" sz="14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3091" name="Объект 3"/>
          <p:cNvGraphicFramePr>
            <a:graphicFrameLocks noChangeAspect="1"/>
          </p:cNvGraphicFramePr>
          <p:nvPr/>
        </p:nvGraphicFramePr>
        <p:xfrm>
          <a:off x="312738" y="3556000"/>
          <a:ext cx="186531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9" imgW="4778347" imgH="3194372" progId="CorelDraw.Graphic.18">
                  <p:embed/>
                </p:oleObj>
              </mc:Choice>
              <mc:Fallback>
                <p:oleObj name="CorelDRAW" r:id="rId9" imgW="4778347" imgH="3194372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3556000"/>
                        <a:ext cx="1865312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726854" y="1692276"/>
            <a:ext cx="2263920" cy="140083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6802438" y="1893888"/>
            <a:ext cx="21129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СТОИМОСТЬ  1га ОБСЛЕДОВАНИЯ:</a:t>
            </a:r>
            <a:endParaRPr lang="ru-RU" altLang="ru-RU" sz="8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ручного – </a:t>
            </a:r>
            <a:r>
              <a:rPr lang="ru-RU" altLang="ru-RU" sz="1300" b="1" dirty="0">
                <a:solidFill>
                  <a:srgbClr val="C00000"/>
                </a:solidFill>
                <a:latin typeface="Arial Narrow" pitchFamily="34" charset="0"/>
              </a:rPr>
              <a:t>66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пробоотборником – </a:t>
            </a:r>
            <a:r>
              <a:rPr lang="ru-RU" altLang="ru-RU" sz="1300" b="1" dirty="0">
                <a:solidFill>
                  <a:srgbClr val="C00000"/>
                </a:solidFill>
                <a:latin typeface="Arial Narrow" pitchFamily="34" charset="0"/>
              </a:rPr>
              <a:t>84 руб.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-15875" y="5897743"/>
            <a:ext cx="250190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1000 га ОБСЛЕДОВАНИЯ: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ручного – 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66 000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пробоотборником – 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84 000 руб.</a:t>
            </a:r>
          </a:p>
        </p:txBody>
      </p:sp>
    </p:spTree>
    <p:extLst>
      <p:ext uri="{BB962C8B-B14F-4D97-AF65-F5344CB8AC3E}">
        <p14:creationId xmlns:p14="http://schemas.microsoft.com/office/powerpoint/2010/main" val="2625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98"/>
          <p:cNvPicPr/>
          <p:nvPr/>
        </p:nvPicPr>
        <p:blipFill>
          <a:blip r:embed="rId3"/>
          <a:stretch/>
        </p:blipFill>
        <p:spPr>
          <a:xfrm>
            <a:off x="184320" y="1215360"/>
            <a:ext cx="8813880" cy="538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CustomShape 1"/>
          <p:cNvSpPr/>
          <p:nvPr/>
        </p:nvSpPr>
        <p:spPr>
          <a:xfrm>
            <a:off x="8651880" y="150840"/>
            <a:ext cx="396720" cy="4147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0" y="6597360"/>
            <a:ext cx="9138240" cy="2548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5341680" y="877680"/>
            <a:ext cx="360000" cy="37836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4"/>
          <p:cNvSpPr/>
          <p:nvPr/>
        </p:nvSpPr>
        <p:spPr>
          <a:xfrm>
            <a:off x="528480" y="939240"/>
            <a:ext cx="8282160" cy="53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6"/>
          <p:cNvSpPr/>
          <p:nvPr/>
        </p:nvSpPr>
        <p:spPr>
          <a:xfrm>
            <a:off x="837754" y="46811"/>
            <a:ext cx="7910280" cy="8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Система документов в части органической продукции, действующих на территории  РФ</a:t>
            </a:r>
            <a:endParaRPr lang="ru-RU" sz="2500" b="0" strike="noStrike" spc="-1" dirty="0">
              <a:latin typeface="Arial"/>
            </a:endParaRPr>
          </a:p>
        </p:txBody>
      </p:sp>
      <p:sp>
        <p:nvSpPr>
          <p:cNvPr id="81" name="CustomShape 7"/>
          <p:cNvSpPr/>
          <p:nvPr/>
        </p:nvSpPr>
        <p:spPr>
          <a:xfrm>
            <a:off x="1412640" y="4797000"/>
            <a:ext cx="108756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8"/>
          <p:cNvSpPr/>
          <p:nvPr/>
        </p:nvSpPr>
        <p:spPr>
          <a:xfrm>
            <a:off x="1455840" y="5229360"/>
            <a:ext cx="73440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9"/>
          <p:cNvSpPr/>
          <p:nvPr/>
        </p:nvSpPr>
        <p:spPr>
          <a:xfrm>
            <a:off x="5659560" y="6276600"/>
            <a:ext cx="100476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10"/>
          <p:cNvSpPr/>
          <p:nvPr/>
        </p:nvSpPr>
        <p:spPr>
          <a:xfrm>
            <a:off x="1941840" y="6136200"/>
            <a:ext cx="74412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11"/>
          <p:cNvSpPr/>
          <p:nvPr/>
        </p:nvSpPr>
        <p:spPr>
          <a:xfrm>
            <a:off x="2335320" y="6299280"/>
            <a:ext cx="84060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12"/>
          <p:cNvSpPr/>
          <p:nvPr/>
        </p:nvSpPr>
        <p:spPr>
          <a:xfrm>
            <a:off x="4977720" y="6423840"/>
            <a:ext cx="686160" cy="2822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13"/>
          <p:cNvSpPr/>
          <p:nvPr/>
        </p:nvSpPr>
        <p:spPr>
          <a:xfrm>
            <a:off x="792000" y="4680000"/>
            <a:ext cx="187200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323528" y="189720"/>
            <a:ext cx="849107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Сертификация в Системе добровольной сертификации производства органической продукции Республики Татарстан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937200" y="6579000"/>
            <a:ext cx="2097360" cy="2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97621327"/>
              </p:ext>
            </p:extLst>
          </p:nvPr>
        </p:nvGraphicFramePr>
        <p:xfrm>
          <a:off x="971640" y="1397160"/>
          <a:ext cx="7702920" cy="50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6569280"/>
            <a:ext cx="9138960" cy="2556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683568" y="189720"/>
            <a:ext cx="8131752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Сертификация в Системе добровольной сертификации производства органической продукции Республики </a:t>
            </a:r>
            <a:r>
              <a:rPr lang="ru-RU" sz="20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Татарстан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6600"/>
                </a:solidFill>
                <a:latin typeface="Calibri"/>
                <a:ea typeface="DejaVu Sans"/>
              </a:rPr>
              <a:t>Первый уровень сертификации: сроки и затраты.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937200" y="6579000"/>
            <a:ext cx="2098080" cy="25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" name="Схема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Блок-схема: узел 11"/>
          <p:cNvSpPr/>
          <p:nvPr/>
        </p:nvSpPr>
        <p:spPr>
          <a:xfrm>
            <a:off x="3857620" y="2643182"/>
            <a:ext cx="1428760" cy="15001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9058" y="3143248"/>
            <a:ext cx="1357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1 год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20716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5400000" rev="0"/>
              </a:camera>
              <a:lightRig rig="threePt" dir="t"/>
            </a:scene3d>
          </a:bodyPr>
          <a:lstStyle/>
          <a:p>
            <a:r>
              <a:rPr lang="ru-RU" dirty="0" smtClean="0"/>
              <a:t>Выбор органа, подача заявки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4265413">
            <a:off x="5972639" y="2505241"/>
            <a:ext cx="154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Выбор органа, подача заявки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 rot="19265646">
            <a:off x="5209616" y="4207862"/>
            <a:ext cx="264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Решение по заявке, </a:t>
            </a:r>
          </a:p>
          <a:p>
            <a:r>
              <a:rPr lang="ru-RU" sz="1200" dirty="0" smtClean="0"/>
              <a:t>заключение договора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 rot="2033376">
            <a:off x="2156541" y="4645558"/>
            <a:ext cx="219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Предварительная (заочная) оценка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 rot="17156335">
            <a:off x="1373448" y="243454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Назначение переходного периода</a:t>
            </a:r>
            <a:endParaRPr lang="ru-RU" sz="1200" dirty="0"/>
          </a:p>
        </p:txBody>
      </p:sp>
      <p:pic>
        <p:nvPicPr>
          <p:cNvPr id="20" name="Рисунок 19" descr="depositphotos_145451883-stock-illustration-certificate-document-icons-with-shadow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1285860"/>
            <a:ext cx="951930" cy="8717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5786" y="2214554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C00000"/>
                </a:solidFill>
              </a:rPr>
              <a:t>Сертификат</a:t>
            </a:r>
            <a:r>
              <a:rPr lang="ru-RU" dirty="0" smtClean="0">
                <a:solidFill>
                  <a:srgbClr val="C00000"/>
                </a:solidFill>
              </a:rPr>
              <a:t> второго уровня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6002" y="2532852"/>
            <a:ext cx="2898568" cy="1362458"/>
            <a:chOff x="513004" y="-136688"/>
            <a:chExt cx="7147503" cy="714808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3729352" y="-3353036"/>
              <a:ext cx="714808" cy="7147503"/>
            </a:xfrm>
            <a:prstGeom prst="round2Same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851808" y="-102420"/>
              <a:ext cx="6126431" cy="64627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/>
                <a:t>Выбор органа по сертификации</a:t>
              </a:r>
              <a:endParaRPr lang="ru-RU" sz="20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563888" y="836713"/>
            <a:ext cx="5328592" cy="2664296"/>
            <a:chOff x="5578978" y="-613948"/>
            <a:chExt cx="7223741" cy="1614536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8428590" y="-3373541"/>
              <a:ext cx="1600755" cy="7147503"/>
            </a:xfrm>
            <a:prstGeom prst="round2Same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578978" y="-613948"/>
              <a:ext cx="7223741" cy="160075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0" lvl="1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1" kern="1200" dirty="0" smtClean="0"/>
            </a:p>
            <a:p>
              <a:pPr marL="114300" lvl="1" indent="-114300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/>
                <a:t>РОСС </a:t>
              </a:r>
              <a:r>
                <a:rPr lang="ru-RU" sz="1500" b="1" dirty="0" smtClean="0"/>
                <a:t>RU.Л1591.04ОЭН00   </a:t>
              </a:r>
              <a:r>
                <a:rPr lang="ru-RU" sz="1600" dirty="0">
                  <a:ea typeface="Calibri"/>
                  <a:cs typeface="Times New Roman"/>
                </a:rPr>
                <a:t>"Органический продукт </a:t>
              </a:r>
              <a:r>
                <a:rPr lang="ru-RU" sz="1600" dirty="0" smtClean="0">
                  <a:ea typeface="Calibri"/>
                  <a:cs typeface="Times New Roman"/>
                </a:rPr>
                <a:t>Татарстана»</a:t>
              </a:r>
            </a:p>
            <a:p>
              <a:pPr marL="0" lvl="1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1" dirty="0"/>
            </a:p>
            <a:p>
              <a:pPr marL="114300" lvl="1" indent="-114300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/>
                <a:t>РОСС </a:t>
              </a:r>
              <a:r>
                <a:rPr lang="ru-RU" sz="1500" b="1" dirty="0" smtClean="0"/>
                <a:t>RU.П1727.04ИГТ1   </a:t>
              </a:r>
              <a:r>
                <a:rPr lang="ru-RU" sz="1600" dirty="0" smtClean="0">
                  <a:ea typeface="Calibri"/>
                  <a:cs typeface="Times New Roman"/>
                </a:rPr>
                <a:t>"Органический продукт" </a:t>
              </a:r>
              <a:endParaRPr lang="ru-RU" sz="1600" dirty="0">
                <a:ea typeface="Calibri"/>
                <a:cs typeface="Times New Roman"/>
              </a:endParaRPr>
            </a:p>
            <a:p>
              <a:pPr marL="114300" lvl="1" indent="-114300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/>
                <a:t>РОСС </a:t>
              </a:r>
              <a:r>
                <a:rPr lang="en-US" sz="1500" b="1" dirty="0"/>
                <a:t>RU.</a:t>
              </a:r>
              <a:r>
                <a:rPr lang="ru-RU" sz="1500" b="1" dirty="0" smtClean="0"/>
                <a:t>И322.04ЧР00     </a:t>
              </a:r>
              <a:r>
                <a:rPr lang="ru-RU" sz="1400" dirty="0" smtClean="0">
                  <a:ea typeface="Calibri"/>
                  <a:cs typeface="Times New Roman"/>
                </a:rPr>
                <a:t>" </a:t>
              </a:r>
              <a:r>
                <a:rPr lang="ru-RU" sz="1600" dirty="0" smtClean="0">
                  <a:ea typeface="Calibri"/>
                  <a:cs typeface="Times New Roman"/>
                </a:rPr>
                <a:t>ЧИСТЫЕ РОСЫ" </a:t>
              </a:r>
              <a:br>
                <a:rPr lang="ru-RU" sz="1600" dirty="0" smtClean="0">
                  <a:ea typeface="Calibri"/>
                  <a:cs typeface="Times New Roman"/>
                </a:rPr>
              </a:br>
              <a:r>
                <a:rPr lang="ru-RU" sz="1500" b="1" dirty="0"/>
                <a:t>РОСС RU.И1082.04ЧГ01 </a:t>
              </a:r>
              <a:r>
                <a:rPr lang="ru-RU" sz="1500" b="1" dirty="0" smtClean="0"/>
                <a:t>   </a:t>
              </a:r>
              <a:r>
                <a:rPr lang="ru-RU" sz="1400" dirty="0" smtClean="0">
                  <a:ea typeface="Calibri"/>
                  <a:cs typeface="Times New Roman"/>
                </a:rPr>
                <a:t>"</a:t>
              </a:r>
              <a:r>
                <a:rPr lang="ru-RU" sz="1600" dirty="0" smtClean="0">
                  <a:ea typeface="Calibri"/>
                  <a:cs typeface="Times New Roman"/>
                </a:rPr>
                <a:t>Листок жизни" </a:t>
              </a:r>
            </a:p>
            <a:p>
              <a:pPr marL="114300" lvl="1" indent="-114300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600" b="1" dirty="0"/>
                <a:t>и другие</a:t>
              </a:r>
            </a:p>
            <a:p>
              <a:pPr marL="0" lvl="1" defTabSz="6667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dirty="0"/>
            </a:p>
          </p:txBody>
        </p:sp>
      </p:grpSp>
      <p:sp>
        <p:nvSpPr>
          <p:cNvPr id="10" name="Стрелка вниз 9"/>
          <p:cNvSpPr/>
          <p:nvPr/>
        </p:nvSpPr>
        <p:spPr>
          <a:xfrm rot="14215850">
            <a:off x="3024136" y="1923515"/>
            <a:ext cx="504056" cy="84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34266" y="326292"/>
            <a:ext cx="21157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отечественные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8143797">
            <a:off x="2934017" y="3876537"/>
            <a:ext cx="504056" cy="84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94844" y="3550042"/>
            <a:ext cx="15987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зарубежные</a:t>
            </a:r>
            <a:endParaRPr lang="ru-RU" b="1" i="1" dirty="0">
              <a:solidFill>
                <a:srgbClr val="00B05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63888" y="3919374"/>
            <a:ext cx="5328592" cy="2101914"/>
            <a:chOff x="530685" y="1"/>
            <a:chExt cx="7147503" cy="515743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3846565" y="-3315879"/>
              <a:ext cx="515743" cy="7147503"/>
            </a:xfrm>
            <a:prstGeom prst="round2Same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530685" y="25177"/>
              <a:ext cx="7122327" cy="46539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b="1" kern="12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779912" y="4005064"/>
            <a:ext cx="50286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"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Abcert</a:t>
            </a: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AG" (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Германия</a:t>
            </a:r>
            <a:r>
              <a:rPr lang="en-US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</a:t>
            </a:r>
            <a:endParaRPr lang="ru-RU" sz="1500" b="1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"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Ecocert</a:t>
            </a: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SA" (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Франция</a:t>
            </a: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 </a:t>
            </a:r>
            <a:r>
              <a:rPr lang="ru-RU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/>
            </a:r>
            <a:br>
              <a:rPr lang="ru-RU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</a:b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"Organic Standard" (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Украина</a:t>
            </a: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 </a:t>
            </a:r>
            <a:r>
              <a:rPr lang="ru-RU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/>
            </a:r>
            <a:br>
              <a:rPr lang="ru-RU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</a:br>
            <a:r>
              <a:rPr lang="en-US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"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Ekoagros</a:t>
            </a:r>
            <a:r>
              <a:rPr lang="en-US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" (</a:t>
            </a:r>
            <a:r>
              <a:rPr lang="en-US" sz="15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Литва</a:t>
            </a:r>
            <a:r>
              <a:rPr lang="en-US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</a:t>
            </a:r>
            <a:endParaRPr lang="ru-RU" sz="1500" b="1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и другие</a:t>
            </a:r>
            <a:endParaRPr lang="ru-RU" sz="15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180" y="5948937"/>
            <a:ext cx="8647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Выбор органа определяется – стоимостью услуг по сертификации и областью </a:t>
            </a:r>
            <a:br>
              <a:rPr lang="ru-RU" sz="1600" dirty="0" smtClean="0"/>
            </a:br>
            <a:r>
              <a:rPr lang="ru-RU" sz="1600" dirty="0" smtClean="0"/>
              <a:t>его деятельности (в области растениеводства или животноводства), репутация на рынке</a:t>
            </a:r>
            <a:endParaRPr lang="ru-RU" sz="1600" dirty="0"/>
          </a:p>
        </p:txBody>
      </p:sp>
      <p:sp>
        <p:nvSpPr>
          <p:cNvPr id="23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" name="Picture 3"/>
          <p:cNvPicPr/>
          <p:nvPr/>
        </p:nvPicPr>
        <p:blipFill>
          <a:blip r:embed="rId4"/>
          <a:stretch/>
        </p:blipFill>
        <p:spPr>
          <a:xfrm>
            <a:off x="5630936" y="1093970"/>
            <a:ext cx="1042616" cy="954314"/>
          </a:xfrm>
          <a:prstGeom prst="rect">
            <a:avLst/>
          </a:prstGeom>
          <a:ln>
            <a:noFill/>
          </a:ln>
        </p:spPr>
      </p:pic>
      <p:pic>
        <p:nvPicPr>
          <p:cNvPr id="25" name="Picture 4"/>
          <p:cNvPicPr/>
          <p:nvPr/>
        </p:nvPicPr>
        <p:blipFill>
          <a:blip r:embed="rId5"/>
          <a:stretch/>
        </p:blipFill>
        <p:spPr>
          <a:xfrm>
            <a:off x="6680868" y="1115009"/>
            <a:ext cx="987476" cy="954314"/>
          </a:xfrm>
          <a:prstGeom prst="rect">
            <a:avLst/>
          </a:prstGeom>
          <a:ln>
            <a:noFill/>
          </a:ln>
        </p:spPr>
      </p:pic>
      <p:pic>
        <p:nvPicPr>
          <p:cNvPr id="26" name="Picture 5"/>
          <p:cNvPicPr/>
          <p:nvPr/>
        </p:nvPicPr>
        <p:blipFill>
          <a:blip r:embed="rId6"/>
          <a:stretch/>
        </p:blipFill>
        <p:spPr>
          <a:xfrm>
            <a:off x="7668344" y="1115008"/>
            <a:ext cx="1008112" cy="982069"/>
          </a:xfrm>
          <a:prstGeom prst="rect">
            <a:avLst/>
          </a:prstGeom>
          <a:ln>
            <a:noFill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68" y="4109451"/>
            <a:ext cx="866030" cy="8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17" y="4067099"/>
            <a:ext cx="1024508" cy="9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40" y="4856015"/>
            <a:ext cx="1701353" cy="80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6" y="5256639"/>
            <a:ext cx="1196123" cy="6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52254" y="184593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1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2"/>
          <p:cNvSpPr/>
          <p:nvPr/>
        </p:nvSpPr>
        <p:spPr>
          <a:xfrm>
            <a:off x="1392480" y="291600"/>
            <a:ext cx="74829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6600"/>
                </a:solidFill>
                <a:latin typeface="Calibri"/>
                <a:ea typeface="DejaVu Sans"/>
              </a:rPr>
              <a:t>Действующие системы добровольной сертификации в Российской Федерации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-72360" y="3033360"/>
            <a:ext cx="8563320" cy="6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4"/>
          <p:cNvSpPr/>
          <p:nvPr/>
        </p:nvSpPr>
        <p:spPr>
          <a:xfrm>
            <a:off x="6937200" y="6579000"/>
            <a:ext cx="2097360" cy="2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8" name="Рисунок 224"/>
          <p:cNvPicPr/>
          <p:nvPr/>
        </p:nvPicPr>
        <p:blipFill>
          <a:blip r:embed="rId3" cstate="print"/>
          <a:stretch/>
        </p:blipFill>
        <p:spPr>
          <a:xfrm>
            <a:off x="1296000" y="1152000"/>
            <a:ext cx="2010960" cy="1944360"/>
          </a:xfrm>
          <a:prstGeom prst="rect">
            <a:avLst/>
          </a:prstGeom>
          <a:ln>
            <a:noFill/>
          </a:ln>
        </p:spPr>
      </p:pic>
      <p:sp>
        <p:nvSpPr>
          <p:cNvPr id="269" name="CustomShape 6"/>
          <p:cNvSpPr/>
          <p:nvPr/>
        </p:nvSpPr>
        <p:spPr>
          <a:xfrm>
            <a:off x="1008000" y="3213720"/>
            <a:ext cx="28749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C9211E"/>
                </a:solidFill>
                <a:latin typeface="Arial"/>
                <a:ea typeface="DejaVu Sans"/>
              </a:rPr>
              <a:t>      </a:t>
            </a:r>
            <a:r>
              <a:rPr lang="ru-RU" sz="1200" b="0" strike="noStrike" spc="-1">
                <a:solidFill>
                  <a:srgbClr val="3465A4"/>
                </a:solidFill>
                <a:latin typeface="Arial"/>
                <a:ea typeface="DejaVu Sans"/>
              </a:rPr>
              <a:t>Знак аккредитованного  органа по сертификации «Органик-Эксперт»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70" name="Рисунок 226"/>
          <p:cNvPicPr/>
          <p:nvPr/>
        </p:nvPicPr>
        <p:blipFill>
          <a:blip r:embed="rId4"/>
          <a:stretch/>
        </p:blipFill>
        <p:spPr>
          <a:xfrm>
            <a:off x="5400000" y="1218240"/>
            <a:ext cx="2154960" cy="2088720"/>
          </a:xfrm>
          <a:prstGeom prst="rect">
            <a:avLst/>
          </a:prstGeom>
          <a:ln>
            <a:noFill/>
          </a:ln>
        </p:spPr>
      </p:pic>
      <p:sp>
        <p:nvSpPr>
          <p:cNvPr id="271" name="CustomShape 7"/>
          <p:cNvSpPr/>
          <p:nvPr/>
        </p:nvSpPr>
        <p:spPr>
          <a:xfrm>
            <a:off x="4896000" y="3384000"/>
            <a:ext cx="32349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3465A4"/>
                </a:solidFill>
                <a:latin typeface="Arial"/>
                <a:ea typeface="DejaVu Sans"/>
              </a:rPr>
              <a:t>Знак соответствия системы добровольной сертификации НОС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72" name="Рисунок 228"/>
          <p:cNvPicPr/>
          <p:nvPr/>
        </p:nvPicPr>
        <p:blipFill>
          <a:blip r:embed="rId5"/>
          <a:stretch/>
        </p:blipFill>
        <p:spPr>
          <a:xfrm>
            <a:off x="1296000" y="3744000"/>
            <a:ext cx="1938960" cy="1866960"/>
          </a:xfrm>
          <a:prstGeom prst="rect">
            <a:avLst/>
          </a:prstGeom>
          <a:ln>
            <a:noFill/>
          </a:ln>
        </p:spPr>
      </p:pic>
      <p:sp>
        <p:nvSpPr>
          <p:cNvPr id="273" name="CustomShape 8"/>
          <p:cNvSpPr/>
          <p:nvPr/>
        </p:nvSpPr>
        <p:spPr>
          <a:xfrm>
            <a:off x="432000" y="5688000"/>
            <a:ext cx="345096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3465A4"/>
                </a:solidFill>
                <a:latin typeface="Arial"/>
                <a:ea typeface="DejaVu Sans"/>
              </a:rPr>
              <a:t>Знак соответствия системы сертификации Санкт-Петербургского Экологического союза «Листок Жизни»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74" name="Рисунок 230"/>
          <p:cNvPicPr/>
          <p:nvPr/>
        </p:nvPicPr>
        <p:blipFill>
          <a:blip r:embed="rId6"/>
          <a:stretch/>
        </p:blipFill>
        <p:spPr>
          <a:xfrm>
            <a:off x="5472000" y="3815640"/>
            <a:ext cx="1938960" cy="1939320"/>
          </a:xfrm>
          <a:prstGeom prst="rect">
            <a:avLst/>
          </a:prstGeom>
          <a:ln>
            <a:noFill/>
          </a:ln>
        </p:spPr>
      </p:pic>
      <p:sp>
        <p:nvSpPr>
          <p:cNvPr id="275" name="CustomShape 9"/>
          <p:cNvSpPr/>
          <p:nvPr/>
        </p:nvSpPr>
        <p:spPr>
          <a:xfrm>
            <a:off x="4608000" y="5832000"/>
            <a:ext cx="36669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3465A4"/>
                </a:solidFill>
                <a:latin typeface="Arial"/>
                <a:ea typeface="DejaVu Sans"/>
              </a:rPr>
              <a:t>Знак соответствия системы «Чистые росы»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2103"/>
            <a:ext cx="7417230" cy="923330"/>
          </a:xfrm>
        </p:spPr>
        <p:txBody>
          <a:bodyPr/>
          <a:lstStyle/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Подача заявки в </a:t>
            </a:r>
            <a:r>
              <a:rPr lang="ru-RU" sz="2000" b="1" u="sng" dirty="0" smtClean="0">
                <a:solidFill>
                  <a:srgbClr val="00B050"/>
                </a:solidFill>
              </a:rPr>
              <a:t>орган по сертификации </a:t>
            </a:r>
            <a:br>
              <a:rPr lang="ru-RU" sz="2000" b="1" u="sng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(по установленной форме):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14765"/>
            <a:ext cx="8229240" cy="553997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Правоустанавливающие документы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Документы закрепляющие права на землю и имущество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Справки о хозяйственной деятельности за последние 3 года: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Информация о произведенной растениеводческой продукции;</a:t>
            </a:r>
          </a:p>
          <a:p>
            <a:r>
              <a:rPr lang="ru-RU" dirty="0" smtClean="0"/>
              <a:t>      - информация о произведенной животноводческой продукции;</a:t>
            </a:r>
          </a:p>
          <a:p>
            <a:pPr marL="357188" indent="-357188"/>
            <a:r>
              <a:rPr lang="ru-RU" dirty="0"/>
              <a:t> </a:t>
            </a:r>
            <a:r>
              <a:rPr lang="ru-RU" dirty="0" smtClean="0"/>
              <a:t>     - информация о приобретенных и использованных минеральных      удобрениях;</a:t>
            </a:r>
          </a:p>
          <a:p>
            <a:pPr marL="357188"/>
            <a:r>
              <a:rPr lang="ru-RU" dirty="0" smtClean="0"/>
              <a:t> - информация о приобретенных </a:t>
            </a:r>
            <a:r>
              <a:rPr lang="ru-RU" dirty="0"/>
              <a:t>и </a:t>
            </a:r>
            <a:r>
              <a:rPr lang="ru-RU" dirty="0" smtClean="0"/>
              <a:t>использованных средствах защиты растений и животных;</a:t>
            </a:r>
          </a:p>
          <a:p>
            <a:pPr marL="342900" indent="-342900">
              <a:buAutoNum type="arabicPeriod" startAt="4"/>
            </a:pPr>
            <a:r>
              <a:rPr lang="ru-RU" b="1" dirty="0" smtClean="0"/>
              <a:t>План севооборота, план полей</a:t>
            </a:r>
          </a:p>
          <a:p>
            <a:pPr marL="342900" indent="-342900">
              <a:buAutoNum type="arabicPeriod" startAt="4"/>
            </a:pPr>
            <a:r>
              <a:rPr lang="ru-RU" b="1" dirty="0" smtClean="0"/>
              <a:t>План и описание животноводческих помещений</a:t>
            </a:r>
          </a:p>
          <a:p>
            <a:pPr marL="342900" indent="-342900">
              <a:buAutoNum type="arabicPeriod" startAt="4"/>
            </a:pPr>
            <a:r>
              <a:rPr lang="ru-RU" b="1" dirty="0" smtClean="0"/>
              <a:t>Складские помещения для растениеводческой и животноводческой продукции</a:t>
            </a:r>
          </a:p>
          <a:p>
            <a:r>
              <a:rPr lang="ru-RU" b="1" dirty="0" smtClean="0"/>
              <a:t>7.  Существующие и возможные в ближайшие время техногенные нагрузки на территорию хозяйств (промышленные предприятия, дороги, аэропорты и т.д.)</a:t>
            </a:r>
          </a:p>
          <a:p>
            <a:r>
              <a:rPr lang="ru-RU" b="1" dirty="0" smtClean="0"/>
              <a:t>8.  Возможны и другие документы предусмотренные системой сертификации</a:t>
            </a:r>
          </a:p>
          <a:p>
            <a:pPr marL="342900" indent="-342900">
              <a:buAutoNum type="arabicPeriod" startAt="4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57256"/>
            <a:ext cx="5309823" cy="1896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b="1" kern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021979"/>
            <a:ext cx="5309823" cy="1896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b="1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24543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 заявке прилагаются:</a:t>
            </a:r>
            <a:endParaRPr lang="ru-RU" b="1" dirty="0"/>
          </a:p>
        </p:txBody>
      </p:sp>
      <p:sp>
        <p:nvSpPr>
          <p:cNvPr id="9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Скругленный прямоугольник 12"/>
          <p:cNvSpPr/>
          <p:nvPr/>
        </p:nvSpPr>
        <p:spPr>
          <a:xfrm>
            <a:off x="107504" y="116632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1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007604" y="5660377"/>
            <a:ext cx="67687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3700616"/>
            <a:ext cx="5400600" cy="80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1844824"/>
            <a:ext cx="547260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844824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75313" y="2016539"/>
            <a:ext cx="2890664" cy="553998"/>
          </a:xfrm>
        </p:spPr>
        <p:txBody>
          <a:bodyPr/>
          <a:lstStyle/>
          <a:p>
            <a:pPr algn="ctr"/>
            <a:r>
              <a:rPr lang="ru-RU" dirty="0" smtClean="0"/>
              <a:t>Анализ полученного пакета документов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86715"/>
            <a:ext cx="6622519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Рассмотрение заявки, решение по </a:t>
            </a:r>
            <a:r>
              <a:rPr lang="ru-RU" sz="2400" b="1" dirty="0"/>
              <a:t>заявке </a:t>
            </a:r>
            <a:endParaRPr lang="ru-RU" sz="2400" b="1" dirty="0" smtClean="0"/>
          </a:p>
          <a:p>
            <a:r>
              <a:rPr lang="ru-RU" sz="2000" b="1" dirty="0" smtClean="0"/>
              <a:t>                Орган </a:t>
            </a:r>
            <a:r>
              <a:rPr lang="ru-RU" sz="2000" b="1" dirty="0"/>
              <a:t>по сертификации</a:t>
            </a:r>
          </a:p>
        </p:txBody>
      </p:sp>
      <p:sp>
        <p:nvSpPr>
          <p:cNvPr id="5" name="Стрелка вниз 4"/>
          <p:cNvSpPr/>
          <p:nvPr/>
        </p:nvSpPr>
        <p:spPr>
          <a:xfrm rot="2547825">
            <a:off x="2343766" y="865658"/>
            <a:ext cx="504056" cy="1080120"/>
          </a:xfrm>
          <a:prstGeom prst="downArrow">
            <a:avLst>
              <a:gd name="adj1" fmla="val 381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80802" y="1949403"/>
            <a:ext cx="557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Анализ существующей и возможной в будущем техногенной нагрузки на территорию заявителя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9360011">
            <a:off x="4759193" y="881318"/>
            <a:ext cx="449460" cy="1069355"/>
          </a:xfrm>
          <a:prstGeom prst="downArrow">
            <a:avLst>
              <a:gd name="adj1" fmla="val 381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604" y="3890405"/>
            <a:ext cx="553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Выдача извещения по результатам анализа об регистрации или отказа в регистрации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68316" y="5806134"/>
            <a:ext cx="648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/>
              <a:t>положительном решении з</a:t>
            </a:r>
            <a:r>
              <a:rPr lang="ru-RU" dirty="0" smtClean="0"/>
              <a:t>аключение договора о проведении сертификации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722420" y="4653136"/>
            <a:ext cx="86409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55516" y="2952236"/>
            <a:ext cx="432048" cy="658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955246" y="2952236"/>
            <a:ext cx="398030" cy="631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CustomShape 1"/>
          <p:cNvSpPr/>
          <p:nvPr/>
        </p:nvSpPr>
        <p:spPr>
          <a:xfrm>
            <a:off x="0" y="6569280"/>
            <a:ext cx="9138240" cy="25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Скругленный прямоугольник 17"/>
          <p:cNvSpPr/>
          <p:nvPr/>
        </p:nvSpPr>
        <p:spPr>
          <a:xfrm>
            <a:off x="40086" y="159613"/>
            <a:ext cx="1584175" cy="5760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9C85C0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2 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3434</TotalTime>
  <Words>1121</Words>
  <Application>Microsoft Office PowerPoint</Application>
  <PresentationFormat>Экран (4:3)</PresentationFormat>
  <Paragraphs>218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заявки в орган по сертификации  (по установленной форме): </vt:lpstr>
      <vt:lpstr>Презентация PowerPoint</vt:lpstr>
      <vt:lpstr>Презентация PowerPoint</vt:lpstr>
      <vt:lpstr>Презентация PowerPoint</vt:lpstr>
      <vt:lpstr>1. По результатам выездной проверки орган по сертификации оформляет акт установленной формы.  2. Проводит совещание с специалистами заявителя, где докладывает о результатах проделанной работы.  3. Составляется план корректирующих мероприятий по выявленным несоответствиям, согласовываются сроки устранения выявленных несоответствий.   4. Определяется срок переходного периода.  5. Принимается решение о выдаче или невыдаче сертификата 2 уровня (в случае сертификации в системе добровольной сертификации «Органический продукт Татарстана»)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Анализ почвы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Органический Союз</dc:title>
  <dc:creator>MironenkoOV</dc:creator>
  <cp:lastModifiedBy>Рамель</cp:lastModifiedBy>
  <cp:revision>348</cp:revision>
  <cp:lastPrinted>2019-11-12T05:27:55Z</cp:lastPrinted>
  <dcterms:created xsi:type="dcterms:W3CDTF">2017-11-17T09:23:23Z</dcterms:created>
  <dcterms:modified xsi:type="dcterms:W3CDTF">2019-11-12T05:29:01Z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2017-03-30T00:00:00Z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2017-11-17T00:00:00Z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3</vt:i4>
  </property>
  <property fmtid="{D5CDD505-2E9C-101B-9397-08002B2CF9AE}" pid="10" name="PresentationFormat">
    <vt:lpwstr>Экран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24</vt:i4>
  </property>
</Properties>
</file>