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411" r:id="rId2"/>
    <p:sldId id="414" r:id="rId3"/>
    <p:sldId id="412" r:id="rId4"/>
    <p:sldId id="413" r:id="rId5"/>
    <p:sldId id="408" r:id="rId6"/>
    <p:sldId id="406" r:id="rId7"/>
    <p:sldId id="407" r:id="rId8"/>
  </p:sldIdLst>
  <p:sldSz cx="9906000" cy="6858000" type="A4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FF"/>
    <a:srgbClr val="FFFF99"/>
    <a:srgbClr val="993300"/>
    <a:srgbClr val="AC0000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9880" autoAdjust="0"/>
  </p:normalViewPr>
  <p:slideViewPr>
    <p:cSldViewPr>
      <p:cViewPr varScale="1">
        <p:scale>
          <a:sx n="117" d="100"/>
          <a:sy n="117" d="100"/>
        </p:scale>
        <p:origin x="-1374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786" cy="496808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242" y="2"/>
            <a:ext cx="2949785" cy="496808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r">
              <a:defRPr sz="1200"/>
            </a:lvl1pPr>
          </a:lstStyle>
          <a:p>
            <a:fld id="{D49AD729-3C47-4857-988E-EB9AEBC29453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0944"/>
            <a:ext cx="2949786" cy="496808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242" y="9440944"/>
            <a:ext cx="2949785" cy="496808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r">
              <a:defRPr sz="1200"/>
            </a:lvl1pPr>
          </a:lstStyle>
          <a:p>
            <a:fld id="{8EFC63EC-3F2E-438D-A3AA-216153537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6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097" cy="496966"/>
          </a:xfrm>
          <a:prstGeom prst="rect">
            <a:avLst/>
          </a:prstGeom>
        </p:spPr>
        <p:txBody>
          <a:bodyPr vert="horz" lIns="92791" tIns="46398" rIns="92791" bIns="463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4" y="2"/>
            <a:ext cx="2949097" cy="496966"/>
          </a:xfrm>
          <a:prstGeom prst="rect">
            <a:avLst/>
          </a:prstGeom>
        </p:spPr>
        <p:txBody>
          <a:bodyPr vert="horz" lIns="92791" tIns="46398" rIns="92791" bIns="46398" rtlCol="0"/>
          <a:lstStyle>
            <a:lvl1pPr algn="r">
              <a:defRPr sz="1200"/>
            </a:lvl1pPr>
          </a:lstStyle>
          <a:p>
            <a:fld id="{68776C69-A145-4912-ABF2-8F8323F2A4FC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863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91" tIns="46398" rIns="92791" bIns="463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9"/>
            <a:ext cx="5444490" cy="4472701"/>
          </a:xfrm>
          <a:prstGeom prst="rect">
            <a:avLst/>
          </a:prstGeom>
        </p:spPr>
        <p:txBody>
          <a:bodyPr vert="horz" lIns="92791" tIns="46398" rIns="92791" bIns="463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0648"/>
            <a:ext cx="2949097" cy="496966"/>
          </a:xfrm>
          <a:prstGeom prst="rect">
            <a:avLst/>
          </a:prstGeom>
        </p:spPr>
        <p:txBody>
          <a:bodyPr vert="horz" lIns="92791" tIns="46398" rIns="92791" bIns="463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4" y="9440648"/>
            <a:ext cx="2949097" cy="496966"/>
          </a:xfrm>
          <a:prstGeom prst="rect">
            <a:avLst/>
          </a:prstGeom>
        </p:spPr>
        <p:txBody>
          <a:bodyPr vert="horz" lIns="92791" tIns="46398" rIns="92791" bIns="46398" rtlCol="0" anchor="b"/>
          <a:lstStyle>
            <a:lvl1pPr algn="r">
              <a:defRPr sz="1200"/>
            </a:lvl1pPr>
          </a:lstStyle>
          <a:p>
            <a:fld id="{4FB7C6F5-A82F-4D05-82F6-B067826A2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9270-C83C-4331-9AC9-FF8E6EDB0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4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24C2-912F-49A1-A22F-55328446132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9324C2-912F-49A1-A22F-553284461321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0ABB55-E0CA-40DB-B6BC-D5DF4751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93703603"/>
              </p:ext>
            </p:extLst>
          </p:nvPr>
        </p:nvGraphicFramePr>
        <p:xfrm>
          <a:off x="116461" y="640456"/>
          <a:ext cx="9673075" cy="6012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8747"/>
                <a:gridCol w="1176028"/>
                <a:gridCol w="894150"/>
                <a:gridCol w="894150"/>
              </a:tblGrid>
              <a:tr h="4032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статей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финансирования, </a:t>
                      </a:r>
                      <a:r>
                        <a:rPr lang="ru-RU" sz="16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6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 </a:t>
                      </a:r>
                      <a:endParaRPr lang="ru-RU" sz="16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РТ 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8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процентной ставки по кредитам (инвестиционные, краткосрочные, полученные МФХ)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823,</a:t>
                      </a:r>
                      <a:r>
                        <a:rPr lang="ru-RU" sz="1800" b="1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465, 1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288, 8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Несвязанная поддержка в области растениеводства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498,</a:t>
                      </a:r>
                      <a:r>
                        <a:rPr lang="ru-RU" sz="1800" b="1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767,0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265, 7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повышение продуктивности в молочном скотоводстве (на 1 кг молока)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332, 4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612, 4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племенного животноводства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</a:t>
                      </a:r>
                      <a:r>
                        <a:rPr lang="ru-RU" sz="1800" b="1" u="none" strike="noStrike" baseline="0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325, 6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476, 7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части прямых понесенных затрат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433, 4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22, 8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456, 1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проведение мероприятий по мелиорации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68, 2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296, 4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364, 6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Гранты на поддержку начинающих фермеров, семейных ферм, с/х </a:t>
                      </a:r>
                      <a:r>
                        <a:rPr lang="ru-RU" sz="16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потребительских кооперативов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320, 0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части затрат на приобретение оригинальных и элитных семян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50, 0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90, 0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4, 7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94, 7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Техническая и технологическая модернизация </a:t>
                      </a:r>
                      <a:r>
                        <a:rPr lang="ru-RU" sz="16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сельхозпроизводства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967, 6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967, 6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возмещение части затрат уплаченного налога на имущество организаций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691, 5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691, 5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Известкование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противоэрозионных и полезащитных лесных насаждений в </a:t>
                      </a:r>
                      <a:r>
                        <a:rPr lang="ru-RU" sz="16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ЛПХ </a:t>
                      </a:r>
                      <a:r>
                        <a:rPr lang="ru-RU" sz="16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(кроме кредитов)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</a:t>
                      </a:r>
                      <a:r>
                        <a:rPr lang="ru-RU" sz="16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господдержке </a:t>
                      </a:r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кадрового обеспечения </a:t>
                      </a:r>
                      <a:r>
                        <a:rPr lang="ru-RU" sz="16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АПК 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субсидии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23, 2</a:t>
                      </a:r>
                      <a:endParaRPr lang="ru-RU" sz="1800" b="1" i="0" u="none" strike="noStrike" dirty="0"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83, 0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106, 2</a:t>
                      </a:r>
                      <a:endParaRPr lang="ru-RU" sz="1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790, 7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723, 8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514, 6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5" marR="3715" marT="34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536" y="116633"/>
            <a:ext cx="9129464" cy="497095"/>
          </a:xfr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45720" indent="0" algn="ctr">
              <a:spcBef>
                <a:spcPts val="0"/>
              </a:spcBef>
              <a:buSzPct val="130000"/>
              <a:buNone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Господдержка АПК Республики Татарстан на 2017 год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2" y="96105"/>
            <a:ext cx="1090348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02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569" y="0"/>
            <a:ext cx="8599967" cy="764704"/>
          </a:xfrm>
          <a:ln>
            <a:noFill/>
          </a:ln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Господдержка малых форм хозяйствования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на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2017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3225220"/>
              </p:ext>
            </p:extLst>
          </p:nvPr>
        </p:nvGraphicFramePr>
        <p:xfrm>
          <a:off x="128464" y="764703"/>
          <a:ext cx="9649071" cy="6006044"/>
        </p:xfrm>
        <a:graphic>
          <a:graphicData uri="http://schemas.openxmlformats.org/drawingml/2006/table">
            <a:tbl>
              <a:tblPr/>
              <a:tblGrid>
                <a:gridCol w="5904656"/>
                <a:gridCol w="1318866"/>
                <a:gridCol w="1342480"/>
                <a:gridCol w="1083069"/>
              </a:tblGrid>
              <a:tr h="648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поддержки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РТ,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РФ,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Итого,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Гранты на развитие материально-технической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базы с/х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потребительских кооперативов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9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Гранты начинающим фермерам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Гранты семейным фермерам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ЛПХ по строительству мини-ферм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молочного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5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ЛПХ на приобретение товарного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племенного поголовья нетелей и первотелок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ЛПХ на приобретение товарного КРС </a:t>
                      </a:r>
                    </a:p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(коровы, нетели) за пределами Республики Татарстан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ЛПХ на приобретение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молодняка </a:t>
                      </a:r>
                      <a:b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 (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индеек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гусей, уток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цыплят-бройлеров)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приобретение кормов для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содержания кобыл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старше 3-х лет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ЛПХ на проведение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ветеринарных профи-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лактических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 по обслуживанию коров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малым формам хозяйствования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51" y="1484784"/>
            <a:ext cx="46805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99" y="1988840"/>
            <a:ext cx="409848" cy="26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98" y="2422966"/>
            <a:ext cx="448905" cy="27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83" y="2697714"/>
            <a:ext cx="753389" cy="52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16" y="3861048"/>
            <a:ext cx="624069" cy="5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17" y="4509120"/>
            <a:ext cx="468052" cy="4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51" y="5061181"/>
            <a:ext cx="560369" cy="38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0678" y="5656099"/>
            <a:ext cx="431838" cy="36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651" y="6053636"/>
            <a:ext cx="320402" cy="32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03" y="3319363"/>
            <a:ext cx="624069" cy="5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9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r="4878"/>
          <a:stretch>
            <a:fillRect/>
          </a:stretch>
        </p:blipFill>
        <p:spPr bwMode="auto">
          <a:xfrm>
            <a:off x="5087468" y="5277432"/>
            <a:ext cx="2176658" cy="1418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2" descr="D:\Семейные фермы\с флешки\2012  Тюляч\сем.ферма 2012\КФХ Гиниятуллина А. С.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5275644"/>
            <a:ext cx="2234815" cy="141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3" descr="D:\Семейные фермы\с флешки\2012 Мамадыш\Вахитова Р.Г\Вахитова Раиса Галиевна Мамадышский район д.Каменный Почин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5" y="5275013"/>
            <a:ext cx="2182782" cy="141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 bwMode="auto">
          <a:xfrm>
            <a:off x="191575" y="313774"/>
            <a:ext cx="3302208" cy="1099001"/>
          </a:xfrm>
          <a:prstGeom prst="rect">
            <a:avLst/>
          </a:prstGeom>
          <a:solidFill>
            <a:srgbClr val="CCECFF"/>
          </a:solidFill>
          <a:ln w="12700">
            <a:solidFill>
              <a:srgbClr val="0062AC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Технологичные </a:t>
            </a:r>
            <a:b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семейные фермы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530 ед.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62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913969" y="339927"/>
            <a:ext cx="2587327" cy="1072849"/>
          </a:xfrm>
          <a:prstGeom prst="rect">
            <a:avLst/>
          </a:prstGeom>
          <a:solidFill>
            <a:srgbClr val="CCECFF"/>
          </a:solidFill>
          <a:ln w="12700">
            <a:solidFill>
              <a:srgbClr val="0062AC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Наличие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семейных ферм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1205 ед.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953682" y="339927"/>
            <a:ext cx="2757846" cy="1072848"/>
          </a:xfrm>
          <a:prstGeom prst="rect">
            <a:avLst/>
          </a:prstGeom>
          <a:solidFill>
            <a:srgbClr val="CCECFF"/>
          </a:solidFill>
          <a:ln w="12700">
            <a:solidFill>
              <a:srgbClr val="0062AC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Строящиеся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семейные фермы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107 ед.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3496682" y="838733"/>
            <a:ext cx="436238" cy="0"/>
          </a:xfrm>
          <a:prstGeom prst="line">
            <a:avLst/>
          </a:prstGeom>
          <a:ln w="28575">
            <a:solidFill>
              <a:srgbClr val="0062AC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 bwMode="auto">
          <a:xfrm flipH="1">
            <a:off x="6501297" y="827007"/>
            <a:ext cx="455010" cy="0"/>
          </a:xfrm>
          <a:prstGeom prst="line">
            <a:avLst/>
          </a:prstGeom>
          <a:ln w="28575">
            <a:solidFill>
              <a:srgbClr val="0062AC"/>
            </a:solidFill>
            <a:prstDash val="sysDash"/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1699584" y="1604797"/>
            <a:ext cx="6577061" cy="0"/>
          </a:xfrm>
          <a:prstGeom prst="line">
            <a:avLst/>
          </a:prstGeom>
          <a:ln w="28575">
            <a:solidFill>
              <a:srgbClr val="0062AC"/>
            </a:solidFill>
            <a:headEnd type="none" w="med" len="med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 bwMode="auto">
          <a:xfrm>
            <a:off x="1691788" y="1608737"/>
            <a:ext cx="0" cy="352408"/>
          </a:xfrm>
          <a:prstGeom prst="line">
            <a:avLst/>
          </a:prstGeom>
          <a:ln w="28575">
            <a:solidFill>
              <a:srgbClr val="0062AC"/>
            </a:solidFill>
            <a:headEnd type="none" w="med" len="med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 bwMode="auto">
          <a:xfrm>
            <a:off x="8276646" y="1604798"/>
            <a:ext cx="1" cy="356348"/>
          </a:xfrm>
          <a:prstGeom prst="line">
            <a:avLst/>
          </a:prstGeom>
          <a:ln w="28575">
            <a:solidFill>
              <a:srgbClr val="0062AC"/>
            </a:solidFill>
            <a:headEnd type="none" w="med" len="med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 bwMode="auto">
          <a:xfrm flipV="1">
            <a:off x="5204295" y="1399301"/>
            <a:ext cx="0" cy="561845"/>
          </a:xfrm>
          <a:prstGeom prst="line">
            <a:avLst/>
          </a:prstGeom>
          <a:ln w="28575">
            <a:solidFill>
              <a:srgbClr val="0062AC"/>
            </a:solidFill>
            <a:headEnd type="none" w="med" len="med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 bwMode="auto">
          <a:xfrm>
            <a:off x="195420" y="1961146"/>
            <a:ext cx="3143293" cy="665868"/>
          </a:xfrm>
          <a:prstGeom prst="rect">
            <a:avLst/>
          </a:prstGeom>
          <a:solidFill>
            <a:srgbClr val="CCECFF"/>
          </a:solidFill>
          <a:ln w="12700">
            <a:solidFill>
              <a:srgbClr val="0062AC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2011-2012 гг.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3393873" y="1961146"/>
            <a:ext cx="6214848" cy="665868"/>
          </a:xfrm>
          <a:prstGeom prst="rect">
            <a:avLst/>
          </a:prstGeom>
          <a:solidFill>
            <a:srgbClr val="CCECFF"/>
          </a:solidFill>
          <a:ln w="12700">
            <a:solidFill>
              <a:srgbClr val="0062AC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2012-2016 </a:t>
            </a:r>
            <a:r>
              <a:rPr lang="ru-RU" sz="16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гг.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62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Федеральные программы</a:t>
            </a: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134305" y="2756926"/>
            <a:ext cx="3142438" cy="238233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Республиканская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программа 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«Семейные фермы»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Софинансирование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из бюджета РТ –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361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млн </a:t>
            </a:r>
            <a:r>
              <a:rPr lang="ru-RU" sz="1600" b="1" strike="sngStrik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1600" b="1" strike="sngStrik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5193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Кол-во ферм –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532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ед.</a:t>
            </a: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3338713" y="2766071"/>
            <a:ext cx="3232395" cy="237319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«Развитие семейных 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животноводческих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ферм»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РФ 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РТ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662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млн </a:t>
            </a:r>
            <a:r>
              <a:rPr lang="ru-RU" sz="1400" b="1" strike="sngStrik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Кол-во ферм –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312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ед.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</a:t>
            </a:r>
            <a:r>
              <a:rPr lang="ru-RU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т.ч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2016г.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118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подано заявок </a:t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48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победители конкурса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134,5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млн </a:t>
            </a:r>
            <a:r>
              <a:rPr lang="ru-RU" sz="1400" b="1" strike="sngStrik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сумма поддержки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6642183" y="2756926"/>
            <a:ext cx="3176025" cy="237319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118195" tIns="59098" rIns="118195" bIns="59098" numCol="1" rtlCol="0" anchor="ctr" anchorCtr="0" compatLnSpc="1">
            <a:prstTxWarp prst="textNoShape">
              <a:avLst/>
            </a:prstTxWarp>
          </a:bodyPr>
          <a:lstStyle/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«Поддержка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начинающих </a:t>
            </a:r>
          </a:p>
          <a:p>
            <a:pPr algn="ctr"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фермеров»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РФ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 РТ –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522,2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млн </a:t>
            </a:r>
            <a:r>
              <a:rPr lang="ru-RU" sz="1400" b="1" strike="sngStrik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Кол-во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участников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</a:t>
            </a:r>
            <a:r>
              <a:rPr lang="ru-RU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388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чел.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</a:t>
            </a:r>
            <a:r>
              <a:rPr lang="ru-RU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т.ч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2016г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181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подано заявок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81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победители конкурса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91519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119,1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млн </a:t>
            </a:r>
            <a:r>
              <a:rPr lang="ru-RU" sz="1400" b="1" strike="sngStrik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сумма поддержки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7640" r="3275" b="2344"/>
          <a:stretch/>
        </p:blipFill>
        <p:spPr bwMode="auto">
          <a:xfrm>
            <a:off x="7519407" y="5284159"/>
            <a:ext cx="2192124" cy="142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6803" y="0"/>
            <a:ext cx="9579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Поддержка сельских хозяйственных потребительских кооперативо</a:t>
            </a:r>
            <a:r>
              <a:rPr lang="ru-RU" sz="32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73118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Имеется в республике 203 СПК, в т.ч.24-кредитных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6017" y="1556793"/>
            <a:ext cx="9633520" cy="10156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6240" y="2723441"/>
            <a:ext cx="9633520" cy="230425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4472" y="1556793"/>
            <a:ext cx="936104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Выделены в 2016 году – 34,7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 возмещение части затрат по закупке с/х сырья, оборудования и техники для модернизации производства. В 2017 году на эти цели запланировано 80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732" y="2708922"/>
            <a:ext cx="936104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Реализуется с 2015 года ведомственная целевая программа с федеральным соучастием «Развитие с/х кооперации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РТ на 2015-2017гг.»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2015 году гранты на сумму 15,7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выиграли 2 кооператива.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2016 году – 9 с/х кооперативов выиграли гранты на 94,9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(было 23 заявки)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F:\фото кооперативов\IMG_4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colorTemperature colorTemp="9000"/>
                    </a14:imgEffect>
                    <a14:imgEffect>
                      <a14:saturation sat="135000"/>
                    </a14:imgEffect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46" y="5106514"/>
            <a:ext cx="2483830" cy="171962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4000"/>
                    </a14:imgEffect>
                    <a14:imgEffect>
                      <a14:colorTemperature colorTemp="7750"/>
                    </a14:imgEffect>
                    <a14:imgEffect>
                      <a14:saturation sat="150000"/>
                    </a14:imgEffect>
                    <a14:imgEffect>
                      <a14:brightnessContrast bright="21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3" y="5129469"/>
            <a:ext cx="2441955" cy="16835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User\Desktop\ФОТО ДЛЯ СТЕНДА\Мадьяров\3196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7000"/>
                    </a14:imgEffect>
                    <a14:imgEffect>
                      <a14:colorTemperature colorTemp="7625"/>
                    </a14:imgEffect>
                    <a14:imgEffect>
                      <a14:saturation sat="175000"/>
                    </a14:imgEffect>
                    <a14:imgEffect>
                      <a14:brightnessContrast bright="1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35" y="5106513"/>
            <a:ext cx="2574286" cy="17065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86676" y="6525344"/>
            <a:ext cx="419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680"/>
            <a:ext cx="974558" cy="9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2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0"/>
          <p:cNvSpPr>
            <a:spLocks noChangeShapeType="1"/>
          </p:cNvSpPr>
          <p:nvPr/>
        </p:nvSpPr>
        <p:spPr bwMode="auto">
          <a:xfrm>
            <a:off x="12819693" y="242867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1" y="5344922"/>
            <a:ext cx="2321097" cy="146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5" descr="adult_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5" y="3257764"/>
            <a:ext cx="2182581" cy="190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Line 38"/>
          <p:cNvSpPr>
            <a:spLocks noChangeShapeType="1"/>
          </p:cNvSpPr>
          <p:nvPr/>
        </p:nvSpPr>
        <p:spPr bwMode="auto">
          <a:xfrm>
            <a:off x="9933883" y="232893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1" name="Text Box 40"/>
          <p:cNvSpPr txBox="1">
            <a:spLocks noChangeArrowheads="1"/>
          </p:cNvSpPr>
          <p:nvPr/>
        </p:nvSpPr>
        <p:spPr bwMode="auto">
          <a:xfrm>
            <a:off x="-17472" y="980729"/>
            <a:ext cx="28642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</a:rPr>
              <a:t>Участники Программы </a:t>
            </a:r>
            <a:endParaRPr 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sz="1600" b="1" dirty="0" smtClean="0">
                <a:latin typeface="Times New Roman" pitchFamily="18" charset="0"/>
              </a:rPr>
              <a:t>(начинающие фермеры)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7192" name="Line 41"/>
          <p:cNvSpPr>
            <a:spLocks noChangeShapeType="1"/>
          </p:cNvSpPr>
          <p:nvPr/>
        </p:nvSpPr>
        <p:spPr bwMode="auto">
          <a:xfrm>
            <a:off x="507339" y="1700808"/>
            <a:ext cx="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3" name="Text Box 42"/>
          <p:cNvSpPr txBox="1">
            <a:spLocks noChangeArrowheads="1"/>
          </p:cNvSpPr>
          <p:nvPr/>
        </p:nvSpPr>
        <p:spPr bwMode="auto">
          <a:xfrm flipH="1">
            <a:off x="1129904" y="2726334"/>
            <a:ext cx="199496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00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" y="21686"/>
            <a:ext cx="9882817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Схема реализации программы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«Поддержка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начинающих фермеров </a:t>
            </a: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РТ </a:t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2017-2020 годы»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27496" y="74309"/>
            <a:ext cx="657821" cy="597550"/>
            <a:chOff x="4044646" y="5631168"/>
            <a:chExt cx="941388" cy="941387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44646" y="5631168"/>
              <a:ext cx="941388" cy="94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062109" y="5651805"/>
              <a:ext cx="903288" cy="903287"/>
            </a:xfrm>
            <a:custGeom>
              <a:avLst/>
              <a:gdLst>
                <a:gd name="T0" fmla="*/ 8466 w 15361"/>
                <a:gd name="T1" fmla="*/ 39 h 15360"/>
                <a:gd name="T2" fmla="*/ 9600 w 15361"/>
                <a:gd name="T3" fmla="*/ 241 h 15360"/>
                <a:gd name="T4" fmla="*/ 10670 w 15361"/>
                <a:gd name="T5" fmla="*/ 604 h 15360"/>
                <a:gd name="T6" fmla="*/ 11663 w 15361"/>
                <a:gd name="T7" fmla="*/ 1112 h 15360"/>
                <a:gd name="T8" fmla="*/ 12566 w 15361"/>
                <a:gd name="T9" fmla="*/ 1753 h 15360"/>
                <a:gd name="T10" fmla="*/ 13365 w 15361"/>
                <a:gd name="T11" fmla="*/ 2516 h 15360"/>
                <a:gd name="T12" fmla="*/ 14049 w 15361"/>
                <a:gd name="T13" fmla="*/ 3386 h 15360"/>
                <a:gd name="T14" fmla="*/ 14603 w 15361"/>
                <a:gd name="T15" fmla="*/ 4350 h 15360"/>
                <a:gd name="T16" fmla="*/ 15016 w 15361"/>
                <a:gd name="T17" fmla="*/ 5396 h 15360"/>
                <a:gd name="T18" fmla="*/ 15272 w 15361"/>
                <a:gd name="T19" fmla="*/ 6511 h 15360"/>
                <a:gd name="T20" fmla="*/ 15361 w 15361"/>
                <a:gd name="T21" fmla="*/ 7680 h 15360"/>
                <a:gd name="T22" fmla="*/ 15272 w 15361"/>
                <a:gd name="T23" fmla="*/ 8849 h 15360"/>
                <a:gd name="T24" fmla="*/ 15016 w 15361"/>
                <a:gd name="T25" fmla="*/ 9964 h 15360"/>
                <a:gd name="T26" fmla="*/ 14603 w 15361"/>
                <a:gd name="T27" fmla="*/ 11010 h 15360"/>
                <a:gd name="T28" fmla="*/ 14049 w 15361"/>
                <a:gd name="T29" fmla="*/ 11973 h 15360"/>
                <a:gd name="T30" fmla="*/ 13365 w 15361"/>
                <a:gd name="T31" fmla="*/ 12844 h 15360"/>
                <a:gd name="T32" fmla="*/ 12566 w 15361"/>
                <a:gd name="T33" fmla="*/ 13606 h 15360"/>
                <a:gd name="T34" fmla="*/ 11663 w 15361"/>
                <a:gd name="T35" fmla="*/ 14248 h 15360"/>
                <a:gd name="T36" fmla="*/ 10670 w 15361"/>
                <a:gd name="T37" fmla="*/ 14756 h 15360"/>
                <a:gd name="T38" fmla="*/ 9600 w 15361"/>
                <a:gd name="T39" fmla="*/ 15118 h 15360"/>
                <a:gd name="T40" fmla="*/ 8466 w 15361"/>
                <a:gd name="T41" fmla="*/ 15320 h 15360"/>
                <a:gd name="T42" fmla="*/ 7285 w 15361"/>
                <a:gd name="T43" fmla="*/ 15350 h 15360"/>
                <a:gd name="T44" fmla="*/ 6132 w 15361"/>
                <a:gd name="T45" fmla="*/ 15204 h 15360"/>
                <a:gd name="T46" fmla="*/ 5040 w 15361"/>
                <a:gd name="T47" fmla="*/ 14893 h 15360"/>
                <a:gd name="T48" fmla="*/ 4020 w 15361"/>
                <a:gd name="T49" fmla="*/ 14433 h 15360"/>
                <a:gd name="T50" fmla="*/ 3085 w 15361"/>
                <a:gd name="T51" fmla="*/ 13834 h 15360"/>
                <a:gd name="T52" fmla="*/ 2250 w 15361"/>
                <a:gd name="T53" fmla="*/ 13110 h 15360"/>
                <a:gd name="T54" fmla="*/ 1526 w 15361"/>
                <a:gd name="T55" fmla="*/ 12275 h 15360"/>
                <a:gd name="T56" fmla="*/ 928 w 15361"/>
                <a:gd name="T57" fmla="*/ 11340 h 15360"/>
                <a:gd name="T58" fmla="*/ 467 w 15361"/>
                <a:gd name="T59" fmla="*/ 10320 h 15360"/>
                <a:gd name="T60" fmla="*/ 156 w 15361"/>
                <a:gd name="T61" fmla="*/ 9228 h 15360"/>
                <a:gd name="T62" fmla="*/ 10 w 15361"/>
                <a:gd name="T63" fmla="*/ 8075 h 15360"/>
                <a:gd name="T64" fmla="*/ 40 w 15361"/>
                <a:gd name="T65" fmla="*/ 6895 h 15360"/>
                <a:gd name="T66" fmla="*/ 242 w 15361"/>
                <a:gd name="T67" fmla="*/ 5760 h 15360"/>
                <a:gd name="T68" fmla="*/ 605 w 15361"/>
                <a:gd name="T69" fmla="*/ 4690 h 15360"/>
                <a:gd name="T70" fmla="*/ 1113 w 15361"/>
                <a:gd name="T71" fmla="*/ 3698 h 15360"/>
                <a:gd name="T72" fmla="*/ 1754 w 15361"/>
                <a:gd name="T73" fmla="*/ 2795 h 15360"/>
                <a:gd name="T74" fmla="*/ 2517 w 15361"/>
                <a:gd name="T75" fmla="*/ 1995 h 15360"/>
                <a:gd name="T76" fmla="*/ 3387 w 15361"/>
                <a:gd name="T77" fmla="*/ 1311 h 15360"/>
                <a:gd name="T78" fmla="*/ 4351 w 15361"/>
                <a:gd name="T79" fmla="*/ 758 h 15360"/>
                <a:gd name="T80" fmla="*/ 5397 w 15361"/>
                <a:gd name="T81" fmla="*/ 345 h 15360"/>
                <a:gd name="T82" fmla="*/ 6511 w 15361"/>
                <a:gd name="T83" fmla="*/ 88 h 15360"/>
                <a:gd name="T84" fmla="*/ 7680 w 15361"/>
                <a:gd name="T85" fmla="*/ 0 h 15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61" h="15360">
                  <a:moveTo>
                    <a:pt x="7680" y="0"/>
                  </a:moveTo>
                  <a:lnTo>
                    <a:pt x="8076" y="10"/>
                  </a:lnTo>
                  <a:lnTo>
                    <a:pt x="8466" y="39"/>
                  </a:lnTo>
                  <a:lnTo>
                    <a:pt x="8850" y="88"/>
                  </a:lnTo>
                  <a:lnTo>
                    <a:pt x="9229" y="156"/>
                  </a:lnTo>
                  <a:lnTo>
                    <a:pt x="9600" y="241"/>
                  </a:lnTo>
                  <a:lnTo>
                    <a:pt x="9964" y="345"/>
                  </a:lnTo>
                  <a:lnTo>
                    <a:pt x="10321" y="466"/>
                  </a:lnTo>
                  <a:lnTo>
                    <a:pt x="10670" y="604"/>
                  </a:lnTo>
                  <a:lnTo>
                    <a:pt x="11010" y="758"/>
                  </a:lnTo>
                  <a:lnTo>
                    <a:pt x="11341" y="927"/>
                  </a:lnTo>
                  <a:lnTo>
                    <a:pt x="11663" y="1112"/>
                  </a:lnTo>
                  <a:lnTo>
                    <a:pt x="11974" y="1311"/>
                  </a:lnTo>
                  <a:lnTo>
                    <a:pt x="12276" y="1525"/>
                  </a:lnTo>
                  <a:lnTo>
                    <a:pt x="12566" y="1753"/>
                  </a:lnTo>
                  <a:lnTo>
                    <a:pt x="12844" y="1995"/>
                  </a:lnTo>
                  <a:lnTo>
                    <a:pt x="13111" y="2250"/>
                  </a:lnTo>
                  <a:lnTo>
                    <a:pt x="13365" y="2516"/>
                  </a:lnTo>
                  <a:lnTo>
                    <a:pt x="13607" y="2795"/>
                  </a:lnTo>
                  <a:lnTo>
                    <a:pt x="13835" y="3085"/>
                  </a:lnTo>
                  <a:lnTo>
                    <a:pt x="14049" y="3386"/>
                  </a:lnTo>
                  <a:lnTo>
                    <a:pt x="14248" y="3698"/>
                  </a:lnTo>
                  <a:lnTo>
                    <a:pt x="14433" y="4019"/>
                  </a:lnTo>
                  <a:lnTo>
                    <a:pt x="14603" y="4350"/>
                  </a:lnTo>
                  <a:lnTo>
                    <a:pt x="14756" y="4690"/>
                  </a:lnTo>
                  <a:lnTo>
                    <a:pt x="14894" y="5040"/>
                  </a:lnTo>
                  <a:lnTo>
                    <a:pt x="15016" y="5396"/>
                  </a:lnTo>
                  <a:lnTo>
                    <a:pt x="15119" y="5760"/>
                  </a:lnTo>
                  <a:lnTo>
                    <a:pt x="15205" y="6132"/>
                  </a:lnTo>
                  <a:lnTo>
                    <a:pt x="15272" y="6511"/>
                  </a:lnTo>
                  <a:lnTo>
                    <a:pt x="15321" y="6895"/>
                  </a:lnTo>
                  <a:lnTo>
                    <a:pt x="15351" y="7284"/>
                  </a:lnTo>
                  <a:lnTo>
                    <a:pt x="15361" y="7680"/>
                  </a:lnTo>
                  <a:lnTo>
                    <a:pt x="15351" y="8075"/>
                  </a:lnTo>
                  <a:lnTo>
                    <a:pt x="15321" y="8465"/>
                  </a:lnTo>
                  <a:lnTo>
                    <a:pt x="15272" y="8849"/>
                  </a:lnTo>
                  <a:lnTo>
                    <a:pt x="15205" y="9228"/>
                  </a:lnTo>
                  <a:lnTo>
                    <a:pt x="15119" y="9599"/>
                  </a:lnTo>
                  <a:lnTo>
                    <a:pt x="15016" y="9964"/>
                  </a:lnTo>
                  <a:lnTo>
                    <a:pt x="14894" y="10320"/>
                  </a:lnTo>
                  <a:lnTo>
                    <a:pt x="14756" y="10670"/>
                  </a:lnTo>
                  <a:lnTo>
                    <a:pt x="14603" y="11010"/>
                  </a:lnTo>
                  <a:lnTo>
                    <a:pt x="14433" y="11340"/>
                  </a:lnTo>
                  <a:lnTo>
                    <a:pt x="14248" y="11662"/>
                  </a:lnTo>
                  <a:lnTo>
                    <a:pt x="14049" y="11973"/>
                  </a:lnTo>
                  <a:lnTo>
                    <a:pt x="13835" y="12275"/>
                  </a:lnTo>
                  <a:lnTo>
                    <a:pt x="13607" y="12565"/>
                  </a:lnTo>
                  <a:lnTo>
                    <a:pt x="13365" y="12844"/>
                  </a:lnTo>
                  <a:lnTo>
                    <a:pt x="13111" y="13110"/>
                  </a:lnTo>
                  <a:lnTo>
                    <a:pt x="12844" y="13364"/>
                  </a:lnTo>
                  <a:lnTo>
                    <a:pt x="12566" y="13606"/>
                  </a:lnTo>
                  <a:lnTo>
                    <a:pt x="12276" y="13834"/>
                  </a:lnTo>
                  <a:lnTo>
                    <a:pt x="11974" y="14048"/>
                  </a:lnTo>
                  <a:lnTo>
                    <a:pt x="11663" y="14248"/>
                  </a:lnTo>
                  <a:lnTo>
                    <a:pt x="11341" y="14433"/>
                  </a:lnTo>
                  <a:lnTo>
                    <a:pt x="11010" y="14602"/>
                  </a:lnTo>
                  <a:lnTo>
                    <a:pt x="10670" y="14756"/>
                  </a:lnTo>
                  <a:lnTo>
                    <a:pt x="10321" y="14893"/>
                  </a:lnTo>
                  <a:lnTo>
                    <a:pt x="9964" y="15015"/>
                  </a:lnTo>
                  <a:lnTo>
                    <a:pt x="9600" y="15118"/>
                  </a:lnTo>
                  <a:lnTo>
                    <a:pt x="9229" y="15204"/>
                  </a:lnTo>
                  <a:lnTo>
                    <a:pt x="8850" y="15271"/>
                  </a:lnTo>
                  <a:lnTo>
                    <a:pt x="8466" y="15320"/>
                  </a:lnTo>
                  <a:lnTo>
                    <a:pt x="8076" y="15350"/>
                  </a:lnTo>
                  <a:lnTo>
                    <a:pt x="7680" y="15360"/>
                  </a:lnTo>
                  <a:lnTo>
                    <a:pt x="7285" y="15350"/>
                  </a:lnTo>
                  <a:lnTo>
                    <a:pt x="6895" y="15320"/>
                  </a:lnTo>
                  <a:lnTo>
                    <a:pt x="6511" y="15271"/>
                  </a:lnTo>
                  <a:lnTo>
                    <a:pt x="6132" y="15204"/>
                  </a:lnTo>
                  <a:lnTo>
                    <a:pt x="5761" y="15118"/>
                  </a:lnTo>
                  <a:lnTo>
                    <a:pt x="5397" y="15015"/>
                  </a:lnTo>
                  <a:lnTo>
                    <a:pt x="5040" y="14893"/>
                  </a:lnTo>
                  <a:lnTo>
                    <a:pt x="4691" y="14756"/>
                  </a:lnTo>
                  <a:lnTo>
                    <a:pt x="4351" y="14602"/>
                  </a:lnTo>
                  <a:lnTo>
                    <a:pt x="4020" y="14433"/>
                  </a:lnTo>
                  <a:lnTo>
                    <a:pt x="3698" y="14248"/>
                  </a:lnTo>
                  <a:lnTo>
                    <a:pt x="3387" y="14048"/>
                  </a:lnTo>
                  <a:lnTo>
                    <a:pt x="3085" y="13834"/>
                  </a:lnTo>
                  <a:lnTo>
                    <a:pt x="2795" y="13606"/>
                  </a:lnTo>
                  <a:lnTo>
                    <a:pt x="2517" y="13364"/>
                  </a:lnTo>
                  <a:lnTo>
                    <a:pt x="2250" y="13110"/>
                  </a:lnTo>
                  <a:lnTo>
                    <a:pt x="1996" y="12844"/>
                  </a:lnTo>
                  <a:lnTo>
                    <a:pt x="1754" y="12565"/>
                  </a:lnTo>
                  <a:lnTo>
                    <a:pt x="1526" y="12275"/>
                  </a:lnTo>
                  <a:lnTo>
                    <a:pt x="1312" y="11973"/>
                  </a:lnTo>
                  <a:lnTo>
                    <a:pt x="1113" y="11662"/>
                  </a:lnTo>
                  <a:lnTo>
                    <a:pt x="928" y="11340"/>
                  </a:lnTo>
                  <a:lnTo>
                    <a:pt x="758" y="11010"/>
                  </a:lnTo>
                  <a:lnTo>
                    <a:pt x="605" y="10670"/>
                  </a:lnTo>
                  <a:lnTo>
                    <a:pt x="467" y="10320"/>
                  </a:lnTo>
                  <a:lnTo>
                    <a:pt x="345" y="9964"/>
                  </a:lnTo>
                  <a:lnTo>
                    <a:pt x="242" y="9599"/>
                  </a:lnTo>
                  <a:lnTo>
                    <a:pt x="156" y="9228"/>
                  </a:lnTo>
                  <a:lnTo>
                    <a:pt x="89" y="8849"/>
                  </a:lnTo>
                  <a:lnTo>
                    <a:pt x="40" y="8465"/>
                  </a:lnTo>
                  <a:lnTo>
                    <a:pt x="10" y="8075"/>
                  </a:lnTo>
                  <a:lnTo>
                    <a:pt x="0" y="7680"/>
                  </a:lnTo>
                  <a:lnTo>
                    <a:pt x="10" y="7284"/>
                  </a:lnTo>
                  <a:lnTo>
                    <a:pt x="40" y="6895"/>
                  </a:lnTo>
                  <a:lnTo>
                    <a:pt x="89" y="6511"/>
                  </a:lnTo>
                  <a:lnTo>
                    <a:pt x="156" y="6132"/>
                  </a:lnTo>
                  <a:lnTo>
                    <a:pt x="242" y="5760"/>
                  </a:lnTo>
                  <a:lnTo>
                    <a:pt x="345" y="5396"/>
                  </a:lnTo>
                  <a:lnTo>
                    <a:pt x="467" y="5040"/>
                  </a:lnTo>
                  <a:lnTo>
                    <a:pt x="605" y="4690"/>
                  </a:lnTo>
                  <a:lnTo>
                    <a:pt x="758" y="4350"/>
                  </a:lnTo>
                  <a:lnTo>
                    <a:pt x="928" y="4019"/>
                  </a:lnTo>
                  <a:lnTo>
                    <a:pt x="1113" y="3698"/>
                  </a:lnTo>
                  <a:lnTo>
                    <a:pt x="1312" y="3386"/>
                  </a:lnTo>
                  <a:lnTo>
                    <a:pt x="1526" y="3085"/>
                  </a:lnTo>
                  <a:lnTo>
                    <a:pt x="1754" y="2795"/>
                  </a:lnTo>
                  <a:lnTo>
                    <a:pt x="1996" y="2516"/>
                  </a:lnTo>
                  <a:lnTo>
                    <a:pt x="2250" y="2250"/>
                  </a:lnTo>
                  <a:lnTo>
                    <a:pt x="2517" y="1995"/>
                  </a:lnTo>
                  <a:lnTo>
                    <a:pt x="2795" y="1753"/>
                  </a:lnTo>
                  <a:lnTo>
                    <a:pt x="3085" y="1525"/>
                  </a:lnTo>
                  <a:lnTo>
                    <a:pt x="3387" y="1311"/>
                  </a:lnTo>
                  <a:lnTo>
                    <a:pt x="3698" y="1112"/>
                  </a:lnTo>
                  <a:lnTo>
                    <a:pt x="4020" y="927"/>
                  </a:lnTo>
                  <a:lnTo>
                    <a:pt x="4351" y="758"/>
                  </a:lnTo>
                  <a:lnTo>
                    <a:pt x="4691" y="604"/>
                  </a:lnTo>
                  <a:lnTo>
                    <a:pt x="5040" y="466"/>
                  </a:lnTo>
                  <a:lnTo>
                    <a:pt x="5397" y="345"/>
                  </a:lnTo>
                  <a:lnTo>
                    <a:pt x="5761" y="241"/>
                  </a:lnTo>
                  <a:lnTo>
                    <a:pt x="6132" y="156"/>
                  </a:lnTo>
                  <a:lnTo>
                    <a:pt x="6511" y="88"/>
                  </a:lnTo>
                  <a:lnTo>
                    <a:pt x="6895" y="39"/>
                  </a:lnTo>
                  <a:lnTo>
                    <a:pt x="7285" y="10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FFF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052584" y="5642280"/>
              <a:ext cx="922338" cy="922337"/>
            </a:xfrm>
            <a:custGeom>
              <a:avLst/>
              <a:gdLst>
                <a:gd name="T0" fmla="*/ 9429 w 15695"/>
                <a:gd name="T1" fmla="*/ 159 h 15696"/>
                <a:gd name="T2" fmla="*/ 11077 w 15695"/>
                <a:gd name="T3" fmla="*/ 694 h 15696"/>
                <a:gd name="T4" fmla="*/ 12543 w 15695"/>
                <a:gd name="T5" fmla="*/ 1559 h 15696"/>
                <a:gd name="T6" fmla="*/ 12898 w 15695"/>
                <a:gd name="T7" fmla="*/ 2288 h 15696"/>
                <a:gd name="T8" fmla="*/ 11587 w 15695"/>
                <a:gd name="T9" fmla="*/ 1331 h 15696"/>
                <a:gd name="T10" fmla="*/ 10081 w 15695"/>
                <a:gd name="T11" fmla="*/ 674 h 15696"/>
                <a:gd name="T12" fmla="*/ 8426 w 15695"/>
                <a:gd name="T13" fmla="*/ 357 h 15696"/>
                <a:gd name="T14" fmla="*/ 13903 w 15695"/>
                <a:gd name="T15" fmla="*/ 2856 h 15696"/>
                <a:gd name="T16" fmla="*/ 14836 w 15695"/>
                <a:gd name="T17" fmla="*/ 4275 h 15696"/>
                <a:gd name="T18" fmla="*/ 15448 w 15695"/>
                <a:gd name="T19" fmla="*/ 5886 h 15696"/>
                <a:gd name="T20" fmla="*/ 15693 w 15695"/>
                <a:gd name="T21" fmla="*/ 7645 h 15696"/>
                <a:gd name="T22" fmla="*/ 15243 w 15695"/>
                <a:gd name="T23" fmla="*/ 6518 h 15696"/>
                <a:gd name="T24" fmla="*/ 14769 w 15695"/>
                <a:gd name="T25" fmla="*/ 4924 h 15696"/>
                <a:gd name="T26" fmla="*/ 13974 w 15695"/>
                <a:gd name="T27" fmla="*/ 3500 h 15696"/>
                <a:gd name="T28" fmla="*/ 15695 w 15695"/>
                <a:gd name="T29" fmla="*/ 7848 h 15696"/>
                <a:gd name="T30" fmla="*/ 15494 w 15695"/>
                <a:gd name="T31" fmla="*/ 9620 h 15696"/>
                <a:gd name="T32" fmla="*/ 14921 w 15695"/>
                <a:gd name="T33" fmla="*/ 11250 h 15696"/>
                <a:gd name="T34" fmla="*/ 14022 w 15695"/>
                <a:gd name="T35" fmla="*/ 12693 h 15696"/>
                <a:gd name="T36" fmla="*/ 13527 w 15695"/>
                <a:gd name="T37" fmla="*/ 12764 h 15696"/>
                <a:gd name="T38" fmla="*/ 14453 w 15695"/>
                <a:gd name="T39" fmla="*/ 11429 h 15696"/>
                <a:gd name="T40" fmla="*/ 15074 w 15695"/>
                <a:gd name="T41" fmla="*/ 9904 h 15696"/>
                <a:gd name="T42" fmla="*/ 15350 w 15695"/>
                <a:gd name="T43" fmla="*/ 8235 h 15696"/>
                <a:gd name="T44" fmla="*/ 12693 w 15695"/>
                <a:gd name="T45" fmla="*/ 14022 h 15696"/>
                <a:gd name="T46" fmla="*/ 11250 w 15695"/>
                <a:gd name="T47" fmla="*/ 14921 h 15696"/>
                <a:gd name="T48" fmla="*/ 9620 w 15695"/>
                <a:gd name="T49" fmla="*/ 15495 h 15696"/>
                <a:gd name="T50" fmla="*/ 7847 w 15695"/>
                <a:gd name="T51" fmla="*/ 15696 h 15696"/>
                <a:gd name="T52" fmla="*/ 9362 w 15695"/>
                <a:gd name="T53" fmla="*/ 15208 h 15696"/>
                <a:gd name="T54" fmla="*/ 10939 w 15695"/>
                <a:gd name="T55" fmla="*/ 14696 h 15696"/>
                <a:gd name="T56" fmla="*/ 12343 w 15695"/>
                <a:gd name="T57" fmla="*/ 13868 h 15696"/>
                <a:gd name="T58" fmla="*/ 7645 w 15695"/>
                <a:gd name="T59" fmla="*/ 15693 h 15696"/>
                <a:gd name="T60" fmla="*/ 5886 w 15695"/>
                <a:gd name="T61" fmla="*/ 15449 h 15696"/>
                <a:gd name="T62" fmla="*/ 4275 w 15695"/>
                <a:gd name="T63" fmla="*/ 14837 h 15696"/>
                <a:gd name="T64" fmla="*/ 2856 w 15695"/>
                <a:gd name="T65" fmla="*/ 13904 h 15696"/>
                <a:gd name="T66" fmla="*/ 3069 w 15695"/>
                <a:gd name="T67" fmla="*/ 13645 h 15696"/>
                <a:gd name="T68" fmla="*/ 4427 w 15695"/>
                <a:gd name="T69" fmla="*/ 14538 h 15696"/>
                <a:gd name="T70" fmla="*/ 5970 w 15695"/>
                <a:gd name="T71" fmla="*/ 15124 h 15696"/>
                <a:gd name="T72" fmla="*/ 7653 w 15695"/>
                <a:gd name="T73" fmla="*/ 15358 h 15696"/>
                <a:gd name="T74" fmla="*/ 1559 w 15695"/>
                <a:gd name="T75" fmla="*/ 12543 h 15696"/>
                <a:gd name="T76" fmla="*/ 694 w 15695"/>
                <a:gd name="T77" fmla="*/ 11078 h 15696"/>
                <a:gd name="T78" fmla="*/ 159 w 15695"/>
                <a:gd name="T79" fmla="*/ 9430 h 15696"/>
                <a:gd name="T80" fmla="*/ 335 w 15695"/>
                <a:gd name="T81" fmla="*/ 7848 h 15696"/>
                <a:gd name="T82" fmla="*/ 527 w 15695"/>
                <a:gd name="T83" fmla="*/ 9545 h 15696"/>
                <a:gd name="T84" fmla="*/ 1076 w 15695"/>
                <a:gd name="T85" fmla="*/ 11105 h 15696"/>
                <a:gd name="T86" fmla="*/ 1937 w 15695"/>
                <a:gd name="T87" fmla="*/ 12486 h 15696"/>
                <a:gd name="T88" fmla="*/ 10 w 15695"/>
                <a:gd name="T89" fmla="*/ 7444 h 15696"/>
                <a:gd name="T90" fmla="*/ 297 w 15695"/>
                <a:gd name="T91" fmla="*/ 5699 h 15696"/>
                <a:gd name="T92" fmla="*/ 947 w 15695"/>
                <a:gd name="T93" fmla="*/ 4107 h 15696"/>
                <a:gd name="T94" fmla="*/ 1913 w 15695"/>
                <a:gd name="T95" fmla="*/ 2712 h 15696"/>
                <a:gd name="T96" fmla="*/ 1937 w 15695"/>
                <a:gd name="T97" fmla="*/ 3210 h 15696"/>
                <a:gd name="T98" fmla="*/ 1076 w 15695"/>
                <a:gd name="T99" fmla="*/ 4591 h 15696"/>
                <a:gd name="T100" fmla="*/ 527 w 15695"/>
                <a:gd name="T101" fmla="*/ 6151 h 15696"/>
                <a:gd name="T102" fmla="*/ 335 w 15695"/>
                <a:gd name="T103" fmla="*/ 7848 h 15696"/>
                <a:gd name="T104" fmla="*/ 3304 w 15695"/>
                <a:gd name="T105" fmla="*/ 1448 h 15696"/>
                <a:gd name="T106" fmla="*/ 4792 w 15695"/>
                <a:gd name="T107" fmla="*/ 617 h 15696"/>
                <a:gd name="T108" fmla="*/ 6459 w 15695"/>
                <a:gd name="T109" fmla="*/ 123 h 15696"/>
                <a:gd name="T110" fmla="*/ 7653 w 15695"/>
                <a:gd name="T111" fmla="*/ 338 h 15696"/>
                <a:gd name="T112" fmla="*/ 5970 w 15695"/>
                <a:gd name="T113" fmla="*/ 573 h 15696"/>
                <a:gd name="T114" fmla="*/ 4427 w 15695"/>
                <a:gd name="T115" fmla="*/ 1158 h 15696"/>
                <a:gd name="T116" fmla="*/ 3069 w 15695"/>
                <a:gd name="T117" fmla="*/ 2052 h 15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95" h="15696">
                  <a:moveTo>
                    <a:pt x="7847" y="0"/>
                  </a:moveTo>
                  <a:lnTo>
                    <a:pt x="8050" y="3"/>
                  </a:lnTo>
                  <a:lnTo>
                    <a:pt x="8252" y="10"/>
                  </a:lnTo>
                  <a:lnTo>
                    <a:pt x="8451" y="23"/>
                  </a:lnTo>
                  <a:lnTo>
                    <a:pt x="8650" y="41"/>
                  </a:lnTo>
                  <a:lnTo>
                    <a:pt x="8847" y="63"/>
                  </a:lnTo>
                  <a:lnTo>
                    <a:pt x="9042" y="90"/>
                  </a:lnTo>
                  <a:lnTo>
                    <a:pt x="9236" y="123"/>
                  </a:lnTo>
                  <a:lnTo>
                    <a:pt x="9429" y="159"/>
                  </a:lnTo>
                  <a:lnTo>
                    <a:pt x="9620" y="201"/>
                  </a:lnTo>
                  <a:lnTo>
                    <a:pt x="9809" y="247"/>
                  </a:lnTo>
                  <a:lnTo>
                    <a:pt x="9996" y="298"/>
                  </a:lnTo>
                  <a:lnTo>
                    <a:pt x="10181" y="353"/>
                  </a:lnTo>
                  <a:lnTo>
                    <a:pt x="10364" y="412"/>
                  </a:lnTo>
                  <a:lnTo>
                    <a:pt x="10545" y="476"/>
                  </a:lnTo>
                  <a:lnTo>
                    <a:pt x="10725" y="545"/>
                  </a:lnTo>
                  <a:lnTo>
                    <a:pt x="10903" y="617"/>
                  </a:lnTo>
                  <a:lnTo>
                    <a:pt x="11077" y="694"/>
                  </a:lnTo>
                  <a:lnTo>
                    <a:pt x="11250" y="774"/>
                  </a:lnTo>
                  <a:lnTo>
                    <a:pt x="11420" y="859"/>
                  </a:lnTo>
                  <a:lnTo>
                    <a:pt x="11588" y="948"/>
                  </a:lnTo>
                  <a:lnTo>
                    <a:pt x="11753" y="1040"/>
                  </a:lnTo>
                  <a:lnTo>
                    <a:pt x="11916" y="1136"/>
                  </a:lnTo>
                  <a:lnTo>
                    <a:pt x="12077" y="1237"/>
                  </a:lnTo>
                  <a:lnTo>
                    <a:pt x="12235" y="1340"/>
                  </a:lnTo>
                  <a:lnTo>
                    <a:pt x="12391" y="1448"/>
                  </a:lnTo>
                  <a:lnTo>
                    <a:pt x="12543" y="1559"/>
                  </a:lnTo>
                  <a:lnTo>
                    <a:pt x="12693" y="1674"/>
                  </a:lnTo>
                  <a:lnTo>
                    <a:pt x="12839" y="1792"/>
                  </a:lnTo>
                  <a:lnTo>
                    <a:pt x="12983" y="1913"/>
                  </a:lnTo>
                  <a:lnTo>
                    <a:pt x="13124" y="2039"/>
                  </a:lnTo>
                  <a:lnTo>
                    <a:pt x="13262" y="2168"/>
                  </a:lnTo>
                  <a:lnTo>
                    <a:pt x="13396" y="2299"/>
                  </a:lnTo>
                  <a:lnTo>
                    <a:pt x="13159" y="2536"/>
                  </a:lnTo>
                  <a:lnTo>
                    <a:pt x="13030" y="2410"/>
                  </a:lnTo>
                  <a:lnTo>
                    <a:pt x="12898" y="2288"/>
                  </a:lnTo>
                  <a:lnTo>
                    <a:pt x="12764" y="2168"/>
                  </a:lnTo>
                  <a:lnTo>
                    <a:pt x="12626" y="2052"/>
                  </a:lnTo>
                  <a:lnTo>
                    <a:pt x="12486" y="1938"/>
                  </a:lnTo>
                  <a:lnTo>
                    <a:pt x="12343" y="1828"/>
                  </a:lnTo>
                  <a:lnTo>
                    <a:pt x="12196" y="1721"/>
                  </a:lnTo>
                  <a:lnTo>
                    <a:pt x="12047" y="1618"/>
                  </a:lnTo>
                  <a:lnTo>
                    <a:pt x="11896" y="1519"/>
                  </a:lnTo>
                  <a:lnTo>
                    <a:pt x="11743" y="1423"/>
                  </a:lnTo>
                  <a:lnTo>
                    <a:pt x="11587" y="1331"/>
                  </a:lnTo>
                  <a:lnTo>
                    <a:pt x="11428" y="1242"/>
                  </a:lnTo>
                  <a:lnTo>
                    <a:pt x="11268" y="1158"/>
                  </a:lnTo>
                  <a:lnTo>
                    <a:pt x="11105" y="1077"/>
                  </a:lnTo>
                  <a:lnTo>
                    <a:pt x="10939" y="1000"/>
                  </a:lnTo>
                  <a:lnTo>
                    <a:pt x="10771" y="926"/>
                  </a:lnTo>
                  <a:lnTo>
                    <a:pt x="10602" y="857"/>
                  </a:lnTo>
                  <a:lnTo>
                    <a:pt x="10430" y="792"/>
                  </a:lnTo>
                  <a:lnTo>
                    <a:pt x="10257" y="731"/>
                  </a:lnTo>
                  <a:lnTo>
                    <a:pt x="10081" y="674"/>
                  </a:lnTo>
                  <a:lnTo>
                    <a:pt x="9904" y="621"/>
                  </a:lnTo>
                  <a:lnTo>
                    <a:pt x="9725" y="573"/>
                  </a:lnTo>
                  <a:lnTo>
                    <a:pt x="9544" y="528"/>
                  </a:lnTo>
                  <a:lnTo>
                    <a:pt x="9362" y="488"/>
                  </a:lnTo>
                  <a:lnTo>
                    <a:pt x="9177" y="453"/>
                  </a:lnTo>
                  <a:lnTo>
                    <a:pt x="8991" y="422"/>
                  </a:lnTo>
                  <a:lnTo>
                    <a:pt x="8804" y="396"/>
                  </a:lnTo>
                  <a:lnTo>
                    <a:pt x="8616" y="374"/>
                  </a:lnTo>
                  <a:lnTo>
                    <a:pt x="8426" y="357"/>
                  </a:lnTo>
                  <a:lnTo>
                    <a:pt x="8234" y="345"/>
                  </a:lnTo>
                  <a:lnTo>
                    <a:pt x="8042" y="338"/>
                  </a:lnTo>
                  <a:lnTo>
                    <a:pt x="7847" y="335"/>
                  </a:lnTo>
                  <a:lnTo>
                    <a:pt x="7847" y="0"/>
                  </a:lnTo>
                  <a:close/>
                  <a:moveTo>
                    <a:pt x="13396" y="2299"/>
                  </a:moveTo>
                  <a:lnTo>
                    <a:pt x="13528" y="2434"/>
                  </a:lnTo>
                  <a:lnTo>
                    <a:pt x="13656" y="2571"/>
                  </a:lnTo>
                  <a:lnTo>
                    <a:pt x="13782" y="2712"/>
                  </a:lnTo>
                  <a:lnTo>
                    <a:pt x="13903" y="2856"/>
                  </a:lnTo>
                  <a:lnTo>
                    <a:pt x="14022" y="3003"/>
                  </a:lnTo>
                  <a:lnTo>
                    <a:pt x="14136" y="3152"/>
                  </a:lnTo>
                  <a:lnTo>
                    <a:pt x="14247" y="3305"/>
                  </a:lnTo>
                  <a:lnTo>
                    <a:pt x="14355" y="3461"/>
                  </a:lnTo>
                  <a:lnTo>
                    <a:pt x="14459" y="3618"/>
                  </a:lnTo>
                  <a:lnTo>
                    <a:pt x="14559" y="3779"/>
                  </a:lnTo>
                  <a:lnTo>
                    <a:pt x="14655" y="3942"/>
                  </a:lnTo>
                  <a:lnTo>
                    <a:pt x="14748" y="4107"/>
                  </a:lnTo>
                  <a:lnTo>
                    <a:pt x="14836" y="4275"/>
                  </a:lnTo>
                  <a:lnTo>
                    <a:pt x="14921" y="4445"/>
                  </a:lnTo>
                  <a:lnTo>
                    <a:pt x="15001" y="4618"/>
                  </a:lnTo>
                  <a:lnTo>
                    <a:pt x="15078" y="4793"/>
                  </a:lnTo>
                  <a:lnTo>
                    <a:pt x="15151" y="4971"/>
                  </a:lnTo>
                  <a:lnTo>
                    <a:pt x="15219" y="5150"/>
                  </a:lnTo>
                  <a:lnTo>
                    <a:pt x="15283" y="5331"/>
                  </a:lnTo>
                  <a:lnTo>
                    <a:pt x="15343" y="5514"/>
                  </a:lnTo>
                  <a:lnTo>
                    <a:pt x="15398" y="5699"/>
                  </a:lnTo>
                  <a:lnTo>
                    <a:pt x="15448" y="5886"/>
                  </a:lnTo>
                  <a:lnTo>
                    <a:pt x="15494" y="6075"/>
                  </a:lnTo>
                  <a:lnTo>
                    <a:pt x="15536" y="6266"/>
                  </a:lnTo>
                  <a:lnTo>
                    <a:pt x="15573" y="6459"/>
                  </a:lnTo>
                  <a:lnTo>
                    <a:pt x="15605" y="6653"/>
                  </a:lnTo>
                  <a:lnTo>
                    <a:pt x="15632" y="6849"/>
                  </a:lnTo>
                  <a:lnTo>
                    <a:pt x="15655" y="7046"/>
                  </a:lnTo>
                  <a:lnTo>
                    <a:pt x="15672" y="7244"/>
                  </a:lnTo>
                  <a:lnTo>
                    <a:pt x="15685" y="7444"/>
                  </a:lnTo>
                  <a:lnTo>
                    <a:pt x="15693" y="7645"/>
                  </a:lnTo>
                  <a:lnTo>
                    <a:pt x="15695" y="7848"/>
                  </a:lnTo>
                  <a:lnTo>
                    <a:pt x="15360" y="7848"/>
                  </a:lnTo>
                  <a:lnTo>
                    <a:pt x="15357" y="7654"/>
                  </a:lnTo>
                  <a:lnTo>
                    <a:pt x="15350" y="7461"/>
                  </a:lnTo>
                  <a:lnTo>
                    <a:pt x="15338" y="7270"/>
                  </a:lnTo>
                  <a:lnTo>
                    <a:pt x="15321" y="7080"/>
                  </a:lnTo>
                  <a:lnTo>
                    <a:pt x="15300" y="6891"/>
                  </a:lnTo>
                  <a:lnTo>
                    <a:pt x="15273" y="6704"/>
                  </a:lnTo>
                  <a:lnTo>
                    <a:pt x="15243" y="6518"/>
                  </a:lnTo>
                  <a:lnTo>
                    <a:pt x="15207" y="6333"/>
                  </a:lnTo>
                  <a:lnTo>
                    <a:pt x="15168" y="6151"/>
                  </a:lnTo>
                  <a:lnTo>
                    <a:pt x="15123" y="5970"/>
                  </a:lnTo>
                  <a:lnTo>
                    <a:pt x="15074" y="5791"/>
                  </a:lnTo>
                  <a:lnTo>
                    <a:pt x="15021" y="5614"/>
                  </a:lnTo>
                  <a:lnTo>
                    <a:pt x="14964" y="5439"/>
                  </a:lnTo>
                  <a:lnTo>
                    <a:pt x="14903" y="5265"/>
                  </a:lnTo>
                  <a:lnTo>
                    <a:pt x="14838" y="5094"/>
                  </a:lnTo>
                  <a:lnTo>
                    <a:pt x="14769" y="4924"/>
                  </a:lnTo>
                  <a:lnTo>
                    <a:pt x="14696" y="4756"/>
                  </a:lnTo>
                  <a:lnTo>
                    <a:pt x="14619" y="4591"/>
                  </a:lnTo>
                  <a:lnTo>
                    <a:pt x="14538" y="4428"/>
                  </a:lnTo>
                  <a:lnTo>
                    <a:pt x="14453" y="4267"/>
                  </a:lnTo>
                  <a:lnTo>
                    <a:pt x="14364" y="4109"/>
                  </a:lnTo>
                  <a:lnTo>
                    <a:pt x="14272" y="3953"/>
                  </a:lnTo>
                  <a:lnTo>
                    <a:pt x="14176" y="3799"/>
                  </a:lnTo>
                  <a:lnTo>
                    <a:pt x="14077" y="3648"/>
                  </a:lnTo>
                  <a:lnTo>
                    <a:pt x="13974" y="3500"/>
                  </a:lnTo>
                  <a:lnTo>
                    <a:pt x="13868" y="3353"/>
                  </a:lnTo>
                  <a:lnTo>
                    <a:pt x="13758" y="3210"/>
                  </a:lnTo>
                  <a:lnTo>
                    <a:pt x="13644" y="3069"/>
                  </a:lnTo>
                  <a:lnTo>
                    <a:pt x="13527" y="2932"/>
                  </a:lnTo>
                  <a:lnTo>
                    <a:pt x="13408" y="2797"/>
                  </a:lnTo>
                  <a:lnTo>
                    <a:pt x="13285" y="2665"/>
                  </a:lnTo>
                  <a:lnTo>
                    <a:pt x="13159" y="2536"/>
                  </a:lnTo>
                  <a:lnTo>
                    <a:pt x="13396" y="2299"/>
                  </a:lnTo>
                  <a:close/>
                  <a:moveTo>
                    <a:pt x="15695" y="7848"/>
                  </a:moveTo>
                  <a:lnTo>
                    <a:pt x="15693" y="8051"/>
                  </a:lnTo>
                  <a:lnTo>
                    <a:pt x="15685" y="8252"/>
                  </a:lnTo>
                  <a:lnTo>
                    <a:pt x="15672" y="8452"/>
                  </a:lnTo>
                  <a:lnTo>
                    <a:pt x="15655" y="8650"/>
                  </a:lnTo>
                  <a:lnTo>
                    <a:pt x="15632" y="8847"/>
                  </a:lnTo>
                  <a:lnTo>
                    <a:pt x="15605" y="9043"/>
                  </a:lnTo>
                  <a:lnTo>
                    <a:pt x="15573" y="9237"/>
                  </a:lnTo>
                  <a:lnTo>
                    <a:pt x="15536" y="9430"/>
                  </a:lnTo>
                  <a:lnTo>
                    <a:pt x="15494" y="9620"/>
                  </a:lnTo>
                  <a:lnTo>
                    <a:pt x="15448" y="9809"/>
                  </a:lnTo>
                  <a:lnTo>
                    <a:pt x="15398" y="9996"/>
                  </a:lnTo>
                  <a:lnTo>
                    <a:pt x="15343" y="10181"/>
                  </a:lnTo>
                  <a:lnTo>
                    <a:pt x="15283" y="10365"/>
                  </a:lnTo>
                  <a:lnTo>
                    <a:pt x="15219" y="10546"/>
                  </a:lnTo>
                  <a:lnTo>
                    <a:pt x="15151" y="10725"/>
                  </a:lnTo>
                  <a:lnTo>
                    <a:pt x="15078" y="10903"/>
                  </a:lnTo>
                  <a:lnTo>
                    <a:pt x="15001" y="11078"/>
                  </a:lnTo>
                  <a:lnTo>
                    <a:pt x="14921" y="11250"/>
                  </a:lnTo>
                  <a:lnTo>
                    <a:pt x="14836" y="11420"/>
                  </a:lnTo>
                  <a:lnTo>
                    <a:pt x="14748" y="11588"/>
                  </a:lnTo>
                  <a:lnTo>
                    <a:pt x="14655" y="11754"/>
                  </a:lnTo>
                  <a:lnTo>
                    <a:pt x="14559" y="11917"/>
                  </a:lnTo>
                  <a:lnTo>
                    <a:pt x="14459" y="12077"/>
                  </a:lnTo>
                  <a:lnTo>
                    <a:pt x="14355" y="12236"/>
                  </a:lnTo>
                  <a:lnTo>
                    <a:pt x="14247" y="12391"/>
                  </a:lnTo>
                  <a:lnTo>
                    <a:pt x="14136" y="12543"/>
                  </a:lnTo>
                  <a:lnTo>
                    <a:pt x="14022" y="12693"/>
                  </a:lnTo>
                  <a:lnTo>
                    <a:pt x="13903" y="12840"/>
                  </a:lnTo>
                  <a:lnTo>
                    <a:pt x="13782" y="12983"/>
                  </a:lnTo>
                  <a:lnTo>
                    <a:pt x="13656" y="13124"/>
                  </a:lnTo>
                  <a:lnTo>
                    <a:pt x="13528" y="13262"/>
                  </a:lnTo>
                  <a:lnTo>
                    <a:pt x="13396" y="13397"/>
                  </a:lnTo>
                  <a:lnTo>
                    <a:pt x="13159" y="13160"/>
                  </a:lnTo>
                  <a:lnTo>
                    <a:pt x="13285" y="13031"/>
                  </a:lnTo>
                  <a:lnTo>
                    <a:pt x="13408" y="12899"/>
                  </a:lnTo>
                  <a:lnTo>
                    <a:pt x="13527" y="12764"/>
                  </a:lnTo>
                  <a:lnTo>
                    <a:pt x="13644" y="12626"/>
                  </a:lnTo>
                  <a:lnTo>
                    <a:pt x="13758" y="12486"/>
                  </a:lnTo>
                  <a:lnTo>
                    <a:pt x="13868" y="12343"/>
                  </a:lnTo>
                  <a:lnTo>
                    <a:pt x="13974" y="12197"/>
                  </a:lnTo>
                  <a:lnTo>
                    <a:pt x="14077" y="12048"/>
                  </a:lnTo>
                  <a:lnTo>
                    <a:pt x="14176" y="11896"/>
                  </a:lnTo>
                  <a:lnTo>
                    <a:pt x="14272" y="11743"/>
                  </a:lnTo>
                  <a:lnTo>
                    <a:pt x="14364" y="11587"/>
                  </a:lnTo>
                  <a:lnTo>
                    <a:pt x="14453" y="11429"/>
                  </a:lnTo>
                  <a:lnTo>
                    <a:pt x="14538" y="11268"/>
                  </a:lnTo>
                  <a:lnTo>
                    <a:pt x="14619" y="11105"/>
                  </a:lnTo>
                  <a:lnTo>
                    <a:pt x="14696" y="10940"/>
                  </a:lnTo>
                  <a:lnTo>
                    <a:pt x="14769" y="10772"/>
                  </a:lnTo>
                  <a:lnTo>
                    <a:pt x="14838" y="10602"/>
                  </a:lnTo>
                  <a:lnTo>
                    <a:pt x="14903" y="10430"/>
                  </a:lnTo>
                  <a:lnTo>
                    <a:pt x="14964" y="10257"/>
                  </a:lnTo>
                  <a:lnTo>
                    <a:pt x="15021" y="10082"/>
                  </a:lnTo>
                  <a:lnTo>
                    <a:pt x="15074" y="9904"/>
                  </a:lnTo>
                  <a:lnTo>
                    <a:pt x="15123" y="9725"/>
                  </a:lnTo>
                  <a:lnTo>
                    <a:pt x="15168" y="9545"/>
                  </a:lnTo>
                  <a:lnTo>
                    <a:pt x="15207" y="9362"/>
                  </a:lnTo>
                  <a:lnTo>
                    <a:pt x="15243" y="9177"/>
                  </a:lnTo>
                  <a:lnTo>
                    <a:pt x="15273" y="8992"/>
                  </a:lnTo>
                  <a:lnTo>
                    <a:pt x="15300" y="8804"/>
                  </a:lnTo>
                  <a:lnTo>
                    <a:pt x="15321" y="8616"/>
                  </a:lnTo>
                  <a:lnTo>
                    <a:pt x="15338" y="8426"/>
                  </a:lnTo>
                  <a:lnTo>
                    <a:pt x="15350" y="8235"/>
                  </a:lnTo>
                  <a:lnTo>
                    <a:pt x="15357" y="8042"/>
                  </a:lnTo>
                  <a:lnTo>
                    <a:pt x="15360" y="7848"/>
                  </a:lnTo>
                  <a:lnTo>
                    <a:pt x="15695" y="7848"/>
                  </a:lnTo>
                  <a:close/>
                  <a:moveTo>
                    <a:pt x="13396" y="13397"/>
                  </a:moveTo>
                  <a:lnTo>
                    <a:pt x="13262" y="13528"/>
                  </a:lnTo>
                  <a:lnTo>
                    <a:pt x="13124" y="13657"/>
                  </a:lnTo>
                  <a:lnTo>
                    <a:pt x="12983" y="13782"/>
                  </a:lnTo>
                  <a:lnTo>
                    <a:pt x="12839" y="13904"/>
                  </a:lnTo>
                  <a:lnTo>
                    <a:pt x="12693" y="14022"/>
                  </a:lnTo>
                  <a:lnTo>
                    <a:pt x="12543" y="14137"/>
                  </a:lnTo>
                  <a:lnTo>
                    <a:pt x="12391" y="14248"/>
                  </a:lnTo>
                  <a:lnTo>
                    <a:pt x="12235" y="14355"/>
                  </a:lnTo>
                  <a:lnTo>
                    <a:pt x="12077" y="14459"/>
                  </a:lnTo>
                  <a:lnTo>
                    <a:pt x="11916" y="14559"/>
                  </a:lnTo>
                  <a:lnTo>
                    <a:pt x="11753" y="14656"/>
                  </a:lnTo>
                  <a:lnTo>
                    <a:pt x="11588" y="14748"/>
                  </a:lnTo>
                  <a:lnTo>
                    <a:pt x="11420" y="14837"/>
                  </a:lnTo>
                  <a:lnTo>
                    <a:pt x="11250" y="14921"/>
                  </a:lnTo>
                  <a:lnTo>
                    <a:pt x="11077" y="15002"/>
                  </a:lnTo>
                  <a:lnTo>
                    <a:pt x="10903" y="15078"/>
                  </a:lnTo>
                  <a:lnTo>
                    <a:pt x="10725" y="15152"/>
                  </a:lnTo>
                  <a:lnTo>
                    <a:pt x="10545" y="15220"/>
                  </a:lnTo>
                  <a:lnTo>
                    <a:pt x="10364" y="15283"/>
                  </a:lnTo>
                  <a:lnTo>
                    <a:pt x="10181" y="15343"/>
                  </a:lnTo>
                  <a:lnTo>
                    <a:pt x="9996" y="15398"/>
                  </a:lnTo>
                  <a:lnTo>
                    <a:pt x="9809" y="15449"/>
                  </a:lnTo>
                  <a:lnTo>
                    <a:pt x="9620" y="15495"/>
                  </a:lnTo>
                  <a:lnTo>
                    <a:pt x="9429" y="15536"/>
                  </a:lnTo>
                  <a:lnTo>
                    <a:pt x="9236" y="15573"/>
                  </a:lnTo>
                  <a:lnTo>
                    <a:pt x="9042" y="15605"/>
                  </a:lnTo>
                  <a:lnTo>
                    <a:pt x="8847" y="15633"/>
                  </a:lnTo>
                  <a:lnTo>
                    <a:pt x="8650" y="15655"/>
                  </a:lnTo>
                  <a:lnTo>
                    <a:pt x="8451" y="15673"/>
                  </a:lnTo>
                  <a:lnTo>
                    <a:pt x="8252" y="15685"/>
                  </a:lnTo>
                  <a:lnTo>
                    <a:pt x="8050" y="15693"/>
                  </a:lnTo>
                  <a:lnTo>
                    <a:pt x="7847" y="15696"/>
                  </a:lnTo>
                  <a:lnTo>
                    <a:pt x="7847" y="15360"/>
                  </a:lnTo>
                  <a:lnTo>
                    <a:pt x="8042" y="15358"/>
                  </a:lnTo>
                  <a:lnTo>
                    <a:pt x="8234" y="15350"/>
                  </a:lnTo>
                  <a:lnTo>
                    <a:pt x="8426" y="15338"/>
                  </a:lnTo>
                  <a:lnTo>
                    <a:pt x="8616" y="15321"/>
                  </a:lnTo>
                  <a:lnTo>
                    <a:pt x="8804" y="15300"/>
                  </a:lnTo>
                  <a:lnTo>
                    <a:pt x="8991" y="15274"/>
                  </a:lnTo>
                  <a:lnTo>
                    <a:pt x="9177" y="15243"/>
                  </a:lnTo>
                  <a:lnTo>
                    <a:pt x="9362" y="15208"/>
                  </a:lnTo>
                  <a:lnTo>
                    <a:pt x="9544" y="15168"/>
                  </a:lnTo>
                  <a:lnTo>
                    <a:pt x="9725" y="15124"/>
                  </a:lnTo>
                  <a:lnTo>
                    <a:pt x="9904" y="15074"/>
                  </a:lnTo>
                  <a:lnTo>
                    <a:pt x="10081" y="15022"/>
                  </a:lnTo>
                  <a:lnTo>
                    <a:pt x="10257" y="14965"/>
                  </a:lnTo>
                  <a:lnTo>
                    <a:pt x="10430" y="14904"/>
                  </a:lnTo>
                  <a:lnTo>
                    <a:pt x="10602" y="14839"/>
                  </a:lnTo>
                  <a:lnTo>
                    <a:pt x="10771" y="14769"/>
                  </a:lnTo>
                  <a:lnTo>
                    <a:pt x="10939" y="14696"/>
                  </a:lnTo>
                  <a:lnTo>
                    <a:pt x="11105" y="14619"/>
                  </a:lnTo>
                  <a:lnTo>
                    <a:pt x="11268" y="14538"/>
                  </a:lnTo>
                  <a:lnTo>
                    <a:pt x="11428" y="14453"/>
                  </a:lnTo>
                  <a:lnTo>
                    <a:pt x="11587" y="14365"/>
                  </a:lnTo>
                  <a:lnTo>
                    <a:pt x="11743" y="14272"/>
                  </a:lnTo>
                  <a:lnTo>
                    <a:pt x="11896" y="14177"/>
                  </a:lnTo>
                  <a:lnTo>
                    <a:pt x="12047" y="14077"/>
                  </a:lnTo>
                  <a:lnTo>
                    <a:pt x="12196" y="13974"/>
                  </a:lnTo>
                  <a:lnTo>
                    <a:pt x="12343" y="13868"/>
                  </a:lnTo>
                  <a:lnTo>
                    <a:pt x="12486" y="13758"/>
                  </a:lnTo>
                  <a:lnTo>
                    <a:pt x="12626" y="13645"/>
                  </a:lnTo>
                  <a:lnTo>
                    <a:pt x="12764" y="13528"/>
                  </a:lnTo>
                  <a:lnTo>
                    <a:pt x="12898" y="13408"/>
                  </a:lnTo>
                  <a:lnTo>
                    <a:pt x="13030" y="13285"/>
                  </a:lnTo>
                  <a:lnTo>
                    <a:pt x="13159" y="13160"/>
                  </a:lnTo>
                  <a:lnTo>
                    <a:pt x="13396" y="13397"/>
                  </a:lnTo>
                  <a:close/>
                  <a:moveTo>
                    <a:pt x="7847" y="15696"/>
                  </a:moveTo>
                  <a:lnTo>
                    <a:pt x="7645" y="15693"/>
                  </a:lnTo>
                  <a:lnTo>
                    <a:pt x="7443" y="15685"/>
                  </a:lnTo>
                  <a:lnTo>
                    <a:pt x="7244" y="15673"/>
                  </a:lnTo>
                  <a:lnTo>
                    <a:pt x="7045" y="15655"/>
                  </a:lnTo>
                  <a:lnTo>
                    <a:pt x="6848" y="15633"/>
                  </a:lnTo>
                  <a:lnTo>
                    <a:pt x="6653" y="15605"/>
                  </a:lnTo>
                  <a:lnTo>
                    <a:pt x="6459" y="15573"/>
                  </a:lnTo>
                  <a:lnTo>
                    <a:pt x="6266" y="15536"/>
                  </a:lnTo>
                  <a:lnTo>
                    <a:pt x="6075" y="15495"/>
                  </a:lnTo>
                  <a:lnTo>
                    <a:pt x="5886" y="15449"/>
                  </a:lnTo>
                  <a:lnTo>
                    <a:pt x="5699" y="15398"/>
                  </a:lnTo>
                  <a:lnTo>
                    <a:pt x="5514" y="15343"/>
                  </a:lnTo>
                  <a:lnTo>
                    <a:pt x="5331" y="15283"/>
                  </a:lnTo>
                  <a:lnTo>
                    <a:pt x="5150" y="15220"/>
                  </a:lnTo>
                  <a:lnTo>
                    <a:pt x="4970" y="15152"/>
                  </a:lnTo>
                  <a:lnTo>
                    <a:pt x="4792" y="15078"/>
                  </a:lnTo>
                  <a:lnTo>
                    <a:pt x="4618" y="15002"/>
                  </a:lnTo>
                  <a:lnTo>
                    <a:pt x="4445" y="14921"/>
                  </a:lnTo>
                  <a:lnTo>
                    <a:pt x="4275" y="14837"/>
                  </a:lnTo>
                  <a:lnTo>
                    <a:pt x="4107" y="14748"/>
                  </a:lnTo>
                  <a:lnTo>
                    <a:pt x="3941" y="14656"/>
                  </a:lnTo>
                  <a:lnTo>
                    <a:pt x="3779" y="14559"/>
                  </a:lnTo>
                  <a:lnTo>
                    <a:pt x="3618" y="14459"/>
                  </a:lnTo>
                  <a:lnTo>
                    <a:pt x="3459" y="14355"/>
                  </a:lnTo>
                  <a:lnTo>
                    <a:pt x="3304" y="14248"/>
                  </a:lnTo>
                  <a:lnTo>
                    <a:pt x="3152" y="14137"/>
                  </a:lnTo>
                  <a:lnTo>
                    <a:pt x="3002" y="14022"/>
                  </a:lnTo>
                  <a:lnTo>
                    <a:pt x="2856" y="13904"/>
                  </a:lnTo>
                  <a:lnTo>
                    <a:pt x="2712" y="13782"/>
                  </a:lnTo>
                  <a:lnTo>
                    <a:pt x="2571" y="13657"/>
                  </a:lnTo>
                  <a:lnTo>
                    <a:pt x="2433" y="13528"/>
                  </a:lnTo>
                  <a:lnTo>
                    <a:pt x="2299" y="13397"/>
                  </a:lnTo>
                  <a:lnTo>
                    <a:pt x="2536" y="13160"/>
                  </a:lnTo>
                  <a:lnTo>
                    <a:pt x="2665" y="13285"/>
                  </a:lnTo>
                  <a:lnTo>
                    <a:pt x="2796" y="13408"/>
                  </a:lnTo>
                  <a:lnTo>
                    <a:pt x="2931" y="13528"/>
                  </a:lnTo>
                  <a:lnTo>
                    <a:pt x="3069" y="13645"/>
                  </a:lnTo>
                  <a:lnTo>
                    <a:pt x="3209" y="13758"/>
                  </a:lnTo>
                  <a:lnTo>
                    <a:pt x="3352" y="13868"/>
                  </a:lnTo>
                  <a:lnTo>
                    <a:pt x="3498" y="13974"/>
                  </a:lnTo>
                  <a:lnTo>
                    <a:pt x="3648" y="14077"/>
                  </a:lnTo>
                  <a:lnTo>
                    <a:pt x="3799" y="14177"/>
                  </a:lnTo>
                  <a:lnTo>
                    <a:pt x="3952" y="14272"/>
                  </a:lnTo>
                  <a:lnTo>
                    <a:pt x="4108" y="14365"/>
                  </a:lnTo>
                  <a:lnTo>
                    <a:pt x="4267" y="14453"/>
                  </a:lnTo>
                  <a:lnTo>
                    <a:pt x="4427" y="14538"/>
                  </a:lnTo>
                  <a:lnTo>
                    <a:pt x="4590" y="14619"/>
                  </a:lnTo>
                  <a:lnTo>
                    <a:pt x="4756" y="14696"/>
                  </a:lnTo>
                  <a:lnTo>
                    <a:pt x="4923" y="14769"/>
                  </a:lnTo>
                  <a:lnTo>
                    <a:pt x="5093" y="14839"/>
                  </a:lnTo>
                  <a:lnTo>
                    <a:pt x="5265" y="14904"/>
                  </a:lnTo>
                  <a:lnTo>
                    <a:pt x="5438" y="14965"/>
                  </a:lnTo>
                  <a:lnTo>
                    <a:pt x="5614" y="15022"/>
                  </a:lnTo>
                  <a:lnTo>
                    <a:pt x="5791" y="15074"/>
                  </a:lnTo>
                  <a:lnTo>
                    <a:pt x="5970" y="15124"/>
                  </a:lnTo>
                  <a:lnTo>
                    <a:pt x="6151" y="15168"/>
                  </a:lnTo>
                  <a:lnTo>
                    <a:pt x="6333" y="15208"/>
                  </a:lnTo>
                  <a:lnTo>
                    <a:pt x="6518" y="15243"/>
                  </a:lnTo>
                  <a:lnTo>
                    <a:pt x="6704" y="15274"/>
                  </a:lnTo>
                  <a:lnTo>
                    <a:pt x="6891" y="15300"/>
                  </a:lnTo>
                  <a:lnTo>
                    <a:pt x="7079" y="15321"/>
                  </a:lnTo>
                  <a:lnTo>
                    <a:pt x="7269" y="15338"/>
                  </a:lnTo>
                  <a:lnTo>
                    <a:pt x="7461" y="15350"/>
                  </a:lnTo>
                  <a:lnTo>
                    <a:pt x="7653" y="15358"/>
                  </a:lnTo>
                  <a:lnTo>
                    <a:pt x="7847" y="15360"/>
                  </a:lnTo>
                  <a:lnTo>
                    <a:pt x="7847" y="15696"/>
                  </a:lnTo>
                  <a:close/>
                  <a:moveTo>
                    <a:pt x="2299" y="13397"/>
                  </a:moveTo>
                  <a:lnTo>
                    <a:pt x="2167" y="13262"/>
                  </a:lnTo>
                  <a:lnTo>
                    <a:pt x="2038" y="13124"/>
                  </a:lnTo>
                  <a:lnTo>
                    <a:pt x="1913" y="12983"/>
                  </a:lnTo>
                  <a:lnTo>
                    <a:pt x="1792" y="12840"/>
                  </a:lnTo>
                  <a:lnTo>
                    <a:pt x="1673" y="12693"/>
                  </a:lnTo>
                  <a:lnTo>
                    <a:pt x="1559" y="12543"/>
                  </a:lnTo>
                  <a:lnTo>
                    <a:pt x="1448" y="12391"/>
                  </a:lnTo>
                  <a:lnTo>
                    <a:pt x="1340" y="12236"/>
                  </a:lnTo>
                  <a:lnTo>
                    <a:pt x="1236" y="12077"/>
                  </a:lnTo>
                  <a:lnTo>
                    <a:pt x="1136" y="11917"/>
                  </a:lnTo>
                  <a:lnTo>
                    <a:pt x="1040" y="11754"/>
                  </a:lnTo>
                  <a:lnTo>
                    <a:pt x="947" y="11588"/>
                  </a:lnTo>
                  <a:lnTo>
                    <a:pt x="859" y="11420"/>
                  </a:lnTo>
                  <a:lnTo>
                    <a:pt x="774" y="11250"/>
                  </a:lnTo>
                  <a:lnTo>
                    <a:pt x="694" y="11078"/>
                  </a:lnTo>
                  <a:lnTo>
                    <a:pt x="617" y="10903"/>
                  </a:lnTo>
                  <a:lnTo>
                    <a:pt x="544" y="10725"/>
                  </a:lnTo>
                  <a:lnTo>
                    <a:pt x="476" y="10546"/>
                  </a:lnTo>
                  <a:lnTo>
                    <a:pt x="412" y="10365"/>
                  </a:lnTo>
                  <a:lnTo>
                    <a:pt x="352" y="10181"/>
                  </a:lnTo>
                  <a:lnTo>
                    <a:pt x="297" y="9996"/>
                  </a:lnTo>
                  <a:lnTo>
                    <a:pt x="247" y="9809"/>
                  </a:lnTo>
                  <a:lnTo>
                    <a:pt x="201" y="9620"/>
                  </a:lnTo>
                  <a:lnTo>
                    <a:pt x="159" y="9430"/>
                  </a:lnTo>
                  <a:lnTo>
                    <a:pt x="122" y="9237"/>
                  </a:lnTo>
                  <a:lnTo>
                    <a:pt x="90" y="9043"/>
                  </a:lnTo>
                  <a:lnTo>
                    <a:pt x="63" y="8847"/>
                  </a:lnTo>
                  <a:lnTo>
                    <a:pt x="40" y="8650"/>
                  </a:lnTo>
                  <a:lnTo>
                    <a:pt x="23" y="8452"/>
                  </a:lnTo>
                  <a:lnTo>
                    <a:pt x="10" y="8252"/>
                  </a:lnTo>
                  <a:lnTo>
                    <a:pt x="2" y="8051"/>
                  </a:lnTo>
                  <a:lnTo>
                    <a:pt x="0" y="7848"/>
                  </a:lnTo>
                  <a:lnTo>
                    <a:pt x="335" y="7848"/>
                  </a:lnTo>
                  <a:lnTo>
                    <a:pt x="338" y="8042"/>
                  </a:lnTo>
                  <a:lnTo>
                    <a:pt x="345" y="8235"/>
                  </a:lnTo>
                  <a:lnTo>
                    <a:pt x="357" y="8426"/>
                  </a:lnTo>
                  <a:lnTo>
                    <a:pt x="374" y="8616"/>
                  </a:lnTo>
                  <a:lnTo>
                    <a:pt x="395" y="8804"/>
                  </a:lnTo>
                  <a:lnTo>
                    <a:pt x="422" y="8992"/>
                  </a:lnTo>
                  <a:lnTo>
                    <a:pt x="452" y="9177"/>
                  </a:lnTo>
                  <a:lnTo>
                    <a:pt x="488" y="9362"/>
                  </a:lnTo>
                  <a:lnTo>
                    <a:pt x="527" y="9545"/>
                  </a:lnTo>
                  <a:lnTo>
                    <a:pt x="571" y="9725"/>
                  </a:lnTo>
                  <a:lnTo>
                    <a:pt x="621" y="9904"/>
                  </a:lnTo>
                  <a:lnTo>
                    <a:pt x="674" y="10082"/>
                  </a:lnTo>
                  <a:lnTo>
                    <a:pt x="731" y="10257"/>
                  </a:lnTo>
                  <a:lnTo>
                    <a:pt x="792" y="10430"/>
                  </a:lnTo>
                  <a:lnTo>
                    <a:pt x="857" y="10602"/>
                  </a:lnTo>
                  <a:lnTo>
                    <a:pt x="926" y="10772"/>
                  </a:lnTo>
                  <a:lnTo>
                    <a:pt x="999" y="10940"/>
                  </a:lnTo>
                  <a:lnTo>
                    <a:pt x="1076" y="11105"/>
                  </a:lnTo>
                  <a:lnTo>
                    <a:pt x="1157" y="11268"/>
                  </a:lnTo>
                  <a:lnTo>
                    <a:pt x="1242" y="11429"/>
                  </a:lnTo>
                  <a:lnTo>
                    <a:pt x="1331" y="11587"/>
                  </a:lnTo>
                  <a:lnTo>
                    <a:pt x="1423" y="11743"/>
                  </a:lnTo>
                  <a:lnTo>
                    <a:pt x="1519" y="11896"/>
                  </a:lnTo>
                  <a:lnTo>
                    <a:pt x="1618" y="12048"/>
                  </a:lnTo>
                  <a:lnTo>
                    <a:pt x="1721" y="12197"/>
                  </a:lnTo>
                  <a:lnTo>
                    <a:pt x="1827" y="12343"/>
                  </a:lnTo>
                  <a:lnTo>
                    <a:pt x="1937" y="12486"/>
                  </a:lnTo>
                  <a:lnTo>
                    <a:pt x="2051" y="12626"/>
                  </a:lnTo>
                  <a:lnTo>
                    <a:pt x="2168" y="12764"/>
                  </a:lnTo>
                  <a:lnTo>
                    <a:pt x="2287" y="12899"/>
                  </a:lnTo>
                  <a:lnTo>
                    <a:pt x="2410" y="13031"/>
                  </a:lnTo>
                  <a:lnTo>
                    <a:pt x="2536" y="13160"/>
                  </a:lnTo>
                  <a:lnTo>
                    <a:pt x="2299" y="13397"/>
                  </a:lnTo>
                  <a:close/>
                  <a:moveTo>
                    <a:pt x="0" y="7848"/>
                  </a:moveTo>
                  <a:lnTo>
                    <a:pt x="2" y="7645"/>
                  </a:lnTo>
                  <a:lnTo>
                    <a:pt x="10" y="7444"/>
                  </a:lnTo>
                  <a:lnTo>
                    <a:pt x="23" y="7244"/>
                  </a:lnTo>
                  <a:lnTo>
                    <a:pt x="40" y="7046"/>
                  </a:lnTo>
                  <a:lnTo>
                    <a:pt x="63" y="6849"/>
                  </a:lnTo>
                  <a:lnTo>
                    <a:pt x="90" y="6653"/>
                  </a:lnTo>
                  <a:lnTo>
                    <a:pt x="122" y="6459"/>
                  </a:lnTo>
                  <a:lnTo>
                    <a:pt x="159" y="6266"/>
                  </a:lnTo>
                  <a:lnTo>
                    <a:pt x="201" y="6075"/>
                  </a:lnTo>
                  <a:lnTo>
                    <a:pt x="247" y="5886"/>
                  </a:lnTo>
                  <a:lnTo>
                    <a:pt x="297" y="5699"/>
                  </a:lnTo>
                  <a:lnTo>
                    <a:pt x="352" y="5514"/>
                  </a:lnTo>
                  <a:lnTo>
                    <a:pt x="412" y="5331"/>
                  </a:lnTo>
                  <a:lnTo>
                    <a:pt x="476" y="5150"/>
                  </a:lnTo>
                  <a:lnTo>
                    <a:pt x="544" y="4971"/>
                  </a:lnTo>
                  <a:lnTo>
                    <a:pt x="617" y="4793"/>
                  </a:lnTo>
                  <a:lnTo>
                    <a:pt x="694" y="4618"/>
                  </a:lnTo>
                  <a:lnTo>
                    <a:pt x="774" y="4445"/>
                  </a:lnTo>
                  <a:lnTo>
                    <a:pt x="859" y="4275"/>
                  </a:lnTo>
                  <a:lnTo>
                    <a:pt x="947" y="4107"/>
                  </a:lnTo>
                  <a:lnTo>
                    <a:pt x="1040" y="3942"/>
                  </a:lnTo>
                  <a:lnTo>
                    <a:pt x="1136" y="3779"/>
                  </a:lnTo>
                  <a:lnTo>
                    <a:pt x="1236" y="3618"/>
                  </a:lnTo>
                  <a:lnTo>
                    <a:pt x="1340" y="3461"/>
                  </a:lnTo>
                  <a:lnTo>
                    <a:pt x="1448" y="3305"/>
                  </a:lnTo>
                  <a:lnTo>
                    <a:pt x="1559" y="3152"/>
                  </a:lnTo>
                  <a:lnTo>
                    <a:pt x="1673" y="3003"/>
                  </a:lnTo>
                  <a:lnTo>
                    <a:pt x="1792" y="2856"/>
                  </a:lnTo>
                  <a:lnTo>
                    <a:pt x="1913" y="2712"/>
                  </a:lnTo>
                  <a:lnTo>
                    <a:pt x="2038" y="2571"/>
                  </a:lnTo>
                  <a:lnTo>
                    <a:pt x="2167" y="2434"/>
                  </a:lnTo>
                  <a:lnTo>
                    <a:pt x="2299" y="2299"/>
                  </a:lnTo>
                  <a:lnTo>
                    <a:pt x="2536" y="2536"/>
                  </a:lnTo>
                  <a:lnTo>
                    <a:pt x="2410" y="2665"/>
                  </a:lnTo>
                  <a:lnTo>
                    <a:pt x="2287" y="2797"/>
                  </a:lnTo>
                  <a:lnTo>
                    <a:pt x="2168" y="2932"/>
                  </a:lnTo>
                  <a:lnTo>
                    <a:pt x="2051" y="3069"/>
                  </a:lnTo>
                  <a:lnTo>
                    <a:pt x="1937" y="3210"/>
                  </a:lnTo>
                  <a:lnTo>
                    <a:pt x="1827" y="3353"/>
                  </a:lnTo>
                  <a:lnTo>
                    <a:pt x="1721" y="3500"/>
                  </a:lnTo>
                  <a:lnTo>
                    <a:pt x="1618" y="3648"/>
                  </a:lnTo>
                  <a:lnTo>
                    <a:pt x="1519" y="3799"/>
                  </a:lnTo>
                  <a:lnTo>
                    <a:pt x="1423" y="3953"/>
                  </a:lnTo>
                  <a:lnTo>
                    <a:pt x="1331" y="4109"/>
                  </a:lnTo>
                  <a:lnTo>
                    <a:pt x="1242" y="4267"/>
                  </a:lnTo>
                  <a:lnTo>
                    <a:pt x="1157" y="4428"/>
                  </a:lnTo>
                  <a:lnTo>
                    <a:pt x="1076" y="4591"/>
                  </a:lnTo>
                  <a:lnTo>
                    <a:pt x="999" y="4756"/>
                  </a:lnTo>
                  <a:lnTo>
                    <a:pt x="926" y="4924"/>
                  </a:lnTo>
                  <a:lnTo>
                    <a:pt x="857" y="5094"/>
                  </a:lnTo>
                  <a:lnTo>
                    <a:pt x="792" y="5265"/>
                  </a:lnTo>
                  <a:lnTo>
                    <a:pt x="731" y="5439"/>
                  </a:lnTo>
                  <a:lnTo>
                    <a:pt x="674" y="5614"/>
                  </a:lnTo>
                  <a:lnTo>
                    <a:pt x="621" y="5791"/>
                  </a:lnTo>
                  <a:lnTo>
                    <a:pt x="571" y="5970"/>
                  </a:lnTo>
                  <a:lnTo>
                    <a:pt x="527" y="6151"/>
                  </a:lnTo>
                  <a:lnTo>
                    <a:pt x="488" y="6333"/>
                  </a:lnTo>
                  <a:lnTo>
                    <a:pt x="452" y="6518"/>
                  </a:lnTo>
                  <a:lnTo>
                    <a:pt x="422" y="6704"/>
                  </a:lnTo>
                  <a:lnTo>
                    <a:pt x="395" y="6891"/>
                  </a:lnTo>
                  <a:lnTo>
                    <a:pt x="374" y="7080"/>
                  </a:lnTo>
                  <a:lnTo>
                    <a:pt x="357" y="7270"/>
                  </a:lnTo>
                  <a:lnTo>
                    <a:pt x="345" y="7461"/>
                  </a:lnTo>
                  <a:lnTo>
                    <a:pt x="338" y="7654"/>
                  </a:lnTo>
                  <a:lnTo>
                    <a:pt x="335" y="7848"/>
                  </a:lnTo>
                  <a:lnTo>
                    <a:pt x="0" y="7848"/>
                  </a:lnTo>
                  <a:close/>
                  <a:moveTo>
                    <a:pt x="2299" y="2299"/>
                  </a:moveTo>
                  <a:lnTo>
                    <a:pt x="2433" y="2168"/>
                  </a:lnTo>
                  <a:lnTo>
                    <a:pt x="2571" y="2039"/>
                  </a:lnTo>
                  <a:lnTo>
                    <a:pt x="2712" y="1913"/>
                  </a:lnTo>
                  <a:lnTo>
                    <a:pt x="2856" y="1792"/>
                  </a:lnTo>
                  <a:lnTo>
                    <a:pt x="3002" y="1674"/>
                  </a:lnTo>
                  <a:lnTo>
                    <a:pt x="3152" y="1559"/>
                  </a:lnTo>
                  <a:lnTo>
                    <a:pt x="3304" y="1448"/>
                  </a:lnTo>
                  <a:lnTo>
                    <a:pt x="3459" y="1340"/>
                  </a:lnTo>
                  <a:lnTo>
                    <a:pt x="3618" y="1237"/>
                  </a:lnTo>
                  <a:lnTo>
                    <a:pt x="3779" y="1136"/>
                  </a:lnTo>
                  <a:lnTo>
                    <a:pt x="3941" y="1040"/>
                  </a:lnTo>
                  <a:lnTo>
                    <a:pt x="4107" y="948"/>
                  </a:lnTo>
                  <a:lnTo>
                    <a:pt x="4275" y="859"/>
                  </a:lnTo>
                  <a:lnTo>
                    <a:pt x="4445" y="774"/>
                  </a:lnTo>
                  <a:lnTo>
                    <a:pt x="4618" y="694"/>
                  </a:lnTo>
                  <a:lnTo>
                    <a:pt x="4792" y="617"/>
                  </a:lnTo>
                  <a:lnTo>
                    <a:pt x="4970" y="545"/>
                  </a:lnTo>
                  <a:lnTo>
                    <a:pt x="5150" y="476"/>
                  </a:lnTo>
                  <a:lnTo>
                    <a:pt x="5331" y="412"/>
                  </a:lnTo>
                  <a:lnTo>
                    <a:pt x="5514" y="353"/>
                  </a:lnTo>
                  <a:lnTo>
                    <a:pt x="5699" y="298"/>
                  </a:lnTo>
                  <a:lnTo>
                    <a:pt x="5886" y="247"/>
                  </a:lnTo>
                  <a:lnTo>
                    <a:pt x="6075" y="201"/>
                  </a:lnTo>
                  <a:lnTo>
                    <a:pt x="6266" y="159"/>
                  </a:lnTo>
                  <a:lnTo>
                    <a:pt x="6459" y="123"/>
                  </a:lnTo>
                  <a:lnTo>
                    <a:pt x="6653" y="90"/>
                  </a:lnTo>
                  <a:lnTo>
                    <a:pt x="6848" y="63"/>
                  </a:lnTo>
                  <a:lnTo>
                    <a:pt x="7045" y="41"/>
                  </a:lnTo>
                  <a:lnTo>
                    <a:pt x="7244" y="23"/>
                  </a:lnTo>
                  <a:lnTo>
                    <a:pt x="7443" y="10"/>
                  </a:lnTo>
                  <a:lnTo>
                    <a:pt x="7645" y="3"/>
                  </a:lnTo>
                  <a:lnTo>
                    <a:pt x="7847" y="0"/>
                  </a:lnTo>
                  <a:lnTo>
                    <a:pt x="7847" y="335"/>
                  </a:lnTo>
                  <a:lnTo>
                    <a:pt x="7653" y="338"/>
                  </a:lnTo>
                  <a:lnTo>
                    <a:pt x="7461" y="345"/>
                  </a:lnTo>
                  <a:lnTo>
                    <a:pt x="7269" y="357"/>
                  </a:lnTo>
                  <a:lnTo>
                    <a:pt x="7079" y="374"/>
                  </a:lnTo>
                  <a:lnTo>
                    <a:pt x="6891" y="396"/>
                  </a:lnTo>
                  <a:lnTo>
                    <a:pt x="6704" y="422"/>
                  </a:lnTo>
                  <a:lnTo>
                    <a:pt x="6518" y="453"/>
                  </a:lnTo>
                  <a:lnTo>
                    <a:pt x="6333" y="488"/>
                  </a:lnTo>
                  <a:lnTo>
                    <a:pt x="6151" y="528"/>
                  </a:lnTo>
                  <a:lnTo>
                    <a:pt x="5970" y="573"/>
                  </a:lnTo>
                  <a:lnTo>
                    <a:pt x="5791" y="621"/>
                  </a:lnTo>
                  <a:lnTo>
                    <a:pt x="5614" y="674"/>
                  </a:lnTo>
                  <a:lnTo>
                    <a:pt x="5438" y="731"/>
                  </a:lnTo>
                  <a:lnTo>
                    <a:pt x="5265" y="792"/>
                  </a:lnTo>
                  <a:lnTo>
                    <a:pt x="5093" y="857"/>
                  </a:lnTo>
                  <a:lnTo>
                    <a:pt x="4923" y="926"/>
                  </a:lnTo>
                  <a:lnTo>
                    <a:pt x="4756" y="1000"/>
                  </a:lnTo>
                  <a:lnTo>
                    <a:pt x="4590" y="1077"/>
                  </a:lnTo>
                  <a:lnTo>
                    <a:pt x="4427" y="1158"/>
                  </a:lnTo>
                  <a:lnTo>
                    <a:pt x="4267" y="1242"/>
                  </a:lnTo>
                  <a:lnTo>
                    <a:pt x="4108" y="1331"/>
                  </a:lnTo>
                  <a:lnTo>
                    <a:pt x="3952" y="1423"/>
                  </a:lnTo>
                  <a:lnTo>
                    <a:pt x="3799" y="1519"/>
                  </a:lnTo>
                  <a:lnTo>
                    <a:pt x="3648" y="1618"/>
                  </a:lnTo>
                  <a:lnTo>
                    <a:pt x="3498" y="1721"/>
                  </a:lnTo>
                  <a:lnTo>
                    <a:pt x="3352" y="1828"/>
                  </a:lnTo>
                  <a:lnTo>
                    <a:pt x="3209" y="1938"/>
                  </a:lnTo>
                  <a:lnTo>
                    <a:pt x="3069" y="2052"/>
                  </a:lnTo>
                  <a:lnTo>
                    <a:pt x="2931" y="2168"/>
                  </a:lnTo>
                  <a:lnTo>
                    <a:pt x="2796" y="2288"/>
                  </a:lnTo>
                  <a:lnTo>
                    <a:pt x="2665" y="2410"/>
                  </a:lnTo>
                  <a:lnTo>
                    <a:pt x="2536" y="2536"/>
                  </a:lnTo>
                  <a:lnTo>
                    <a:pt x="2299" y="229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4090684" y="5680380"/>
              <a:ext cx="847725" cy="847725"/>
            </a:xfrm>
            <a:custGeom>
              <a:avLst/>
              <a:gdLst>
                <a:gd name="T0" fmla="*/ 7948 w 14421"/>
                <a:gd name="T1" fmla="*/ 37 h 14420"/>
                <a:gd name="T2" fmla="*/ 9013 w 14421"/>
                <a:gd name="T3" fmla="*/ 226 h 14420"/>
                <a:gd name="T4" fmla="*/ 10017 w 14421"/>
                <a:gd name="T5" fmla="*/ 566 h 14420"/>
                <a:gd name="T6" fmla="*/ 10949 w 14421"/>
                <a:gd name="T7" fmla="*/ 1043 h 14420"/>
                <a:gd name="T8" fmla="*/ 11798 w 14421"/>
                <a:gd name="T9" fmla="*/ 1646 h 14420"/>
                <a:gd name="T10" fmla="*/ 12548 w 14421"/>
                <a:gd name="T11" fmla="*/ 2361 h 14420"/>
                <a:gd name="T12" fmla="*/ 13190 w 14421"/>
                <a:gd name="T13" fmla="*/ 3179 h 14420"/>
                <a:gd name="T14" fmla="*/ 13710 w 14421"/>
                <a:gd name="T15" fmla="*/ 4083 h 14420"/>
                <a:gd name="T16" fmla="*/ 14097 w 14421"/>
                <a:gd name="T17" fmla="*/ 5066 h 14420"/>
                <a:gd name="T18" fmla="*/ 14338 w 14421"/>
                <a:gd name="T19" fmla="*/ 6112 h 14420"/>
                <a:gd name="T20" fmla="*/ 14421 w 14421"/>
                <a:gd name="T21" fmla="*/ 7210 h 14420"/>
                <a:gd name="T22" fmla="*/ 14338 w 14421"/>
                <a:gd name="T23" fmla="*/ 8308 h 14420"/>
                <a:gd name="T24" fmla="*/ 14097 w 14421"/>
                <a:gd name="T25" fmla="*/ 9354 h 14420"/>
                <a:gd name="T26" fmla="*/ 13710 w 14421"/>
                <a:gd name="T27" fmla="*/ 10336 h 14420"/>
                <a:gd name="T28" fmla="*/ 13190 w 14421"/>
                <a:gd name="T29" fmla="*/ 11241 h 14420"/>
                <a:gd name="T30" fmla="*/ 12548 w 14421"/>
                <a:gd name="T31" fmla="*/ 12058 h 14420"/>
                <a:gd name="T32" fmla="*/ 11798 w 14421"/>
                <a:gd name="T33" fmla="*/ 12774 h 14420"/>
                <a:gd name="T34" fmla="*/ 10949 w 14421"/>
                <a:gd name="T35" fmla="*/ 13377 h 14420"/>
                <a:gd name="T36" fmla="*/ 10017 w 14421"/>
                <a:gd name="T37" fmla="*/ 13854 h 14420"/>
                <a:gd name="T38" fmla="*/ 9013 w 14421"/>
                <a:gd name="T39" fmla="*/ 14193 h 14420"/>
                <a:gd name="T40" fmla="*/ 7948 w 14421"/>
                <a:gd name="T41" fmla="*/ 14383 h 14420"/>
                <a:gd name="T42" fmla="*/ 6839 w 14421"/>
                <a:gd name="T43" fmla="*/ 14411 h 14420"/>
                <a:gd name="T44" fmla="*/ 5757 w 14421"/>
                <a:gd name="T45" fmla="*/ 14274 h 14420"/>
                <a:gd name="T46" fmla="*/ 4731 w 14421"/>
                <a:gd name="T47" fmla="*/ 13983 h 14420"/>
                <a:gd name="T48" fmla="*/ 3773 w 14421"/>
                <a:gd name="T49" fmla="*/ 13550 h 14420"/>
                <a:gd name="T50" fmla="*/ 2897 w 14421"/>
                <a:gd name="T51" fmla="*/ 12988 h 14420"/>
                <a:gd name="T52" fmla="*/ 2112 w 14421"/>
                <a:gd name="T53" fmla="*/ 12309 h 14420"/>
                <a:gd name="T54" fmla="*/ 1433 w 14421"/>
                <a:gd name="T55" fmla="*/ 11524 h 14420"/>
                <a:gd name="T56" fmla="*/ 870 w 14421"/>
                <a:gd name="T57" fmla="*/ 10647 h 14420"/>
                <a:gd name="T58" fmla="*/ 437 w 14421"/>
                <a:gd name="T59" fmla="*/ 9689 h 14420"/>
                <a:gd name="T60" fmla="*/ 147 w 14421"/>
                <a:gd name="T61" fmla="*/ 8664 h 14420"/>
                <a:gd name="T62" fmla="*/ 10 w 14421"/>
                <a:gd name="T63" fmla="*/ 7581 h 14420"/>
                <a:gd name="T64" fmla="*/ 37 w 14421"/>
                <a:gd name="T65" fmla="*/ 6473 h 14420"/>
                <a:gd name="T66" fmla="*/ 227 w 14421"/>
                <a:gd name="T67" fmla="*/ 5407 h 14420"/>
                <a:gd name="T68" fmla="*/ 567 w 14421"/>
                <a:gd name="T69" fmla="*/ 4404 h 14420"/>
                <a:gd name="T70" fmla="*/ 1043 w 14421"/>
                <a:gd name="T71" fmla="*/ 3471 h 14420"/>
                <a:gd name="T72" fmla="*/ 1647 w 14421"/>
                <a:gd name="T73" fmla="*/ 2623 h 14420"/>
                <a:gd name="T74" fmla="*/ 2362 w 14421"/>
                <a:gd name="T75" fmla="*/ 1873 h 14420"/>
                <a:gd name="T76" fmla="*/ 3179 w 14421"/>
                <a:gd name="T77" fmla="*/ 1230 h 14420"/>
                <a:gd name="T78" fmla="*/ 4084 w 14421"/>
                <a:gd name="T79" fmla="*/ 710 h 14420"/>
                <a:gd name="T80" fmla="*/ 5066 w 14421"/>
                <a:gd name="T81" fmla="*/ 324 h 14420"/>
                <a:gd name="T82" fmla="*/ 6113 w 14421"/>
                <a:gd name="T83" fmla="*/ 83 h 14420"/>
                <a:gd name="T84" fmla="*/ 7210 w 14421"/>
                <a:gd name="T85" fmla="*/ 0 h 1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421" h="14420">
                  <a:moveTo>
                    <a:pt x="7210" y="0"/>
                  </a:moveTo>
                  <a:lnTo>
                    <a:pt x="7582" y="9"/>
                  </a:lnTo>
                  <a:lnTo>
                    <a:pt x="7948" y="37"/>
                  </a:lnTo>
                  <a:lnTo>
                    <a:pt x="8308" y="83"/>
                  </a:lnTo>
                  <a:lnTo>
                    <a:pt x="8663" y="146"/>
                  </a:lnTo>
                  <a:lnTo>
                    <a:pt x="9013" y="226"/>
                  </a:lnTo>
                  <a:lnTo>
                    <a:pt x="9355" y="324"/>
                  </a:lnTo>
                  <a:lnTo>
                    <a:pt x="9690" y="437"/>
                  </a:lnTo>
                  <a:lnTo>
                    <a:pt x="10017" y="566"/>
                  </a:lnTo>
                  <a:lnTo>
                    <a:pt x="10337" y="710"/>
                  </a:lnTo>
                  <a:lnTo>
                    <a:pt x="10648" y="869"/>
                  </a:lnTo>
                  <a:lnTo>
                    <a:pt x="10949" y="1043"/>
                  </a:lnTo>
                  <a:lnTo>
                    <a:pt x="11242" y="1230"/>
                  </a:lnTo>
                  <a:lnTo>
                    <a:pt x="11524" y="1432"/>
                  </a:lnTo>
                  <a:lnTo>
                    <a:pt x="11798" y="1646"/>
                  </a:lnTo>
                  <a:lnTo>
                    <a:pt x="12059" y="1873"/>
                  </a:lnTo>
                  <a:lnTo>
                    <a:pt x="12309" y="2111"/>
                  </a:lnTo>
                  <a:lnTo>
                    <a:pt x="12548" y="2361"/>
                  </a:lnTo>
                  <a:lnTo>
                    <a:pt x="12774" y="2623"/>
                  </a:lnTo>
                  <a:lnTo>
                    <a:pt x="12988" y="2896"/>
                  </a:lnTo>
                  <a:lnTo>
                    <a:pt x="13190" y="3179"/>
                  </a:lnTo>
                  <a:lnTo>
                    <a:pt x="13378" y="3471"/>
                  </a:lnTo>
                  <a:lnTo>
                    <a:pt x="13551" y="3773"/>
                  </a:lnTo>
                  <a:lnTo>
                    <a:pt x="13710" y="4083"/>
                  </a:lnTo>
                  <a:lnTo>
                    <a:pt x="13854" y="4404"/>
                  </a:lnTo>
                  <a:lnTo>
                    <a:pt x="13983" y="4731"/>
                  </a:lnTo>
                  <a:lnTo>
                    <a:pt x="14097" y="5066"/>
                  </a:lnTo>
                  <a:lnTo>
                    <a:pt x="14194" y="5407"/>
                  </a:lnTo>
                  <a:lnTo>
                    <a:pt x="14274" y="5757"/>
                  </a:lnTo>
                  <a:lnTo>
                    <a:pt x="14338" y="6112"/>
                  </a:lnTo>
                  <a:lnTo>
                    <a:pt x="14384" y="6473"/>
                  </a:lnTo>
                  <a:lnTo>
                    <a:pt x="14411" y="6839"/>
                  </a:lnTo>
                  <a:lnTo>
                    <a:pt x="14421" y="7210"/>
                  </a:lnTo>
                  <a:lnTo>
                    <a:pt x="14411" y="7581"/>
                  </a:lnTo>
                  <a:lnTo>
                    <a:pt x="14384" y="7947"/>
                  </a:lnTo>
                  <a:lnTo>
                    <a:pt x="14338" y="8308"/>
                  </a:lnTo>
                  <a:lnTo>
                    <a:pt x="14274" y="8664"/>
                  </a:lnTo>
                  <a:lnTo>
                    <a:pt x="14194" y="9012"/>
                  </a:lnTo>
                  <a:lnTo>
                    <a:pt x="14097" y="9354"/>
                  </a:lnTo>
                  <a:lnTo>
                    <a:pt x="13983" y="9689"/>
                  </a:lnTo>
                  <a:lnTo>
                    <a:pt x="13854" y="10016"/>
                  </a:lnTo>
                  <a:lnTo>
                    <a:pt x="13710" y="10336"/>
                  </a:lnTo>
                  <a:lnTo>
                    <a:pt x="13551" y="10647"/>
                  </a:lnTo>
                  <a:lnTo>
                    <a:pt x="13378" y="10949"/>
                  </a:lnTo>
                  <a:lnTo>
                    <a:pt x="13190" y="11241"/>
                  </a:lnTo>
                  <a:lnTo>
                    <a:pt x="12988" y="11524"/>
                  </a:lnTo>
                  <a:lnTo>
                    <a:pt x="12774" y="11797"/>
                  </a:lnTo>
                  <a:lnTo>
                    <a:pt x="12548" y="12058"/>
                  </a:lnTo>
                  <a:lnTo>
                    <a:pt x="12309" y="12309"/>
                  </a:lnTo>
                  <a:lnTo>
                    <a:pt x="12059" y="12547"/>
                  </a:lnTo>
                  <a:lnTo>
                    <a:pt x="11798" y="12774"/>
                  </a:lnTo>
                  <a:lnTo>
                    <a:pt x="11524" y="12988"/>
                  </a:lnTo>
                  <a:lnTo>
                    <a:pt x="11242" y="13189"/>
                  </a:lnTo>
                  <a:lnTo>
                    <a:pt x="10949" y="13377"/>
                  </a:lnTo>
                  <a:lnTo>
                    <a:pt x="10648" y="13550"/>
                  </a:lnTo>
                  <a:lnTo>
                    <a:pt x="10337" y="13710"/>
                  </a:lnTo>
                  <a:lnTo>
                    <a:pt x="10017" y="13854"/>
                  </a:lnTo>
                  <a:lnTo>
                    <a:pt x="9690" y="13983"/>
                  </a:lnTo>
                  <a:lnTo>
                    <a:pt x="9355" y="14096"/>
                  </a:lnTo>
                  <a:lnTo>
                    <a:pt x="9013" y="14193"/>
                  </a:lnTo>
                  <a:lnTo>
                    <a:pt x="8663" y="14274"/>
                  </a:lnTo>
                  <a:lnTo>
                    <a:pt x="8308" y="14337"/>
                  </a:lnTo>
                  <a:lnTo>
                    <a:pt x="7948" y="14383"/>
                  </a:lnTo>
                  <a:lnTo>
                    <a:pt x="7582" y="14411"/>
                  </a:lnTo>
                  <a:lnTo>
                    <a:pt x="7210" y="14420"/>
                  </a:lnTo>
                  <a:lnTo>
                    <a:pt x="6839" y="14411"/>
                  </a:lnTo>
                  <a:lnTo>
                    <a:pt x="6473" y="14383"/>
                  </a:lnTo>
                  <a:lnTo>
                    <a:pt x="6113" y="14337"/>
                  </a:lnTo>
                  <a:lnTo>
                    <a:pt x="5757" y="14274"/>
                  </a:lnTo>
                  <a:lnTo>
                    <a:pt x="5408" y="14193"/>
                  </a:lnTo>
                  <a:lnTo>
                    <a:pt x="5066" y="14096"/>
                  </a:lnTo>
                  <a:lnTo>
                    <a:pt x="4731" y="13983"/>
                  </a:lnTo>
                  <a:lnTo>
                    <a:pt x="4404" y="13854"/>
                  </a:lnTo>
                  <a:lnTo>
                    <a:pt x="4084" y="13710"/>
                  </a:lnTo>
                  <a:lnTo>
                    <a:pt x="3773" y="13550"/>
                  </a:lnTo>
                  <a:lnTo>
                    <a:pt x="3472" y="13377"/>
                  </a:lnTo>
                  <a:lnTo>
                    <a:pt x="3179" y="13189"/>
                  </a:lnTo>
                  <a:lnTo>
                    <a:pt x="2897" y="12988"/>
                  </a:lnTo>
                  <a:lnTo>
                    <a:pt x="2623" y="12774"/>
                  </a:lnTo>
                  <a:lnTo>
                    <a:pt x="2362" y="12547"/>
                  </a:lnTo>
                  <a:lnTo>
                    <a:pt x="2112" y="12309"/>
                  </a:lnTo>
                  <a:lnTo>
                    <a:pt x="1873" y="12058"/>
                  </a:lnTo>
                  <a:lnTo>
                    <a:pt x="1647" y="11797"/>
                  </a:lnTo>
                  <a:lnTo>
                    <a:pt x="1433" y="11524"/>
                  </a:lnTo>
                  <a:lnTo>
                    <a:pt x="1231" y="11241"/>
                  </a:lnTo>
                  <a:lnTo>
                    <a:pt x="1043" y="10949"/>
                  </a:lnTo>
                  <a:lnTo>
                    <a:pt x="870" y="10647"/>
                  </a:lnTo>
                  <a:lnTo>
                    <a:pt x="711" y="10336"/>
                  </a:lnTo>
                  <a:lnTo>
                    <a:pt x="567" y="10016"/>
                  </a:lnTo>
                  <a:lnTo>
                    <a:pt x="437" y="9689"/>
                  </a:lnTo>
                  <a:lnTo>
                    <a:pt x="324" y="9354"/>
                  </a:lnTo>
                  <a:lnTo>
                    <a:pt x="227" y="9012"/>
                  </a:lnTo>
                  <a:lnTo>
                    <a:pt x="147" y="8664"/>
                  </a:lnTo>
                  <a:lnTo>
                    <a:pt x="83" y="8308"/>
                  </a:lnTo>
                  <a:lnTo>
                    <a:pt x="37" y="7947"/>
                  </a:lnTo>
                  <a:lnTo>
                    <a:pt x="10" y="7581"/>
                  </a:lnTo>
                  <a:lnTo>
                    <a:pt x="0" y="7210"/>
                  </a:lnTo>
                  <a:lnTo>
                    <a:pt x="10" y="6839"/>
                  </a:lnTo>
                  <a:lnTo>
                    <a:pt x="37" y="6473"/>
                  </a:lnTo>
                  <a:lnTo>
                    <a:pt x="83" y="6112"/>
                  </a:lnTo>
                  <a:lnTo>
                    <a:pt x="147" y="5757"/>
                  </a:lnTo>
                  <a:lnTo>
                    <a:pt x="227" y="5407"/>
                  </a:lnTo>
                  <a:lnTo>
                    <a:pt x="324" y="5066"/>
                  </a:lnTo>
                  <a:lnTo>
                    <a:pt x="437" y="4731"/>
                  </a:lnTo>
                  <a:lnTo>
                    <a:pt x="567" y="4404"/>
                  </a:lnTo>
                  <a:lnTo>
                    <a:pt x="711" y="4083"/>
                  </a:lnTo>
                  <a:lnTo>
                    <a:pt x="870" y="3773"/>
                  </a:lnTo>
                  <a:lnTo>
                    <a:pt x="1043" y="3471"/>
                  </a:lnTo>
                  <a:lnTo>
                    <a:pt x="1231" y="3179"/>
                  </a:lnTo>
                  <a:lnTo>
                    <a:pt x="1433" y="2896"/>
                  </a:lnTo>
                  <a:lnTo>
                    <a:pt x="1647" y="2623"/>
                  </a:lnTo>
                  <a:lnTo>
                    <a:pt x="1873" y="2361"/>
                  </a:lnTo>
                  <a:lnTo>
                    <a:pt x="2112" y="2111"/>
                  </a:lnTo>
                  <a:lnTo>
                    <a:pt x="2362" y="1873"/>
                  </a:lnTo>
                  <a:lnTo>
                    <a:pt x="2623" y="1646"/>
                  </a:lnTo>
                  <a:lnTo>
                    <a:pt x="2897" y="1432"/>
                  </a:lnTo>
                  <a:lnTo>
                    <a:pt x="3179" y="1230"/>
                  </a:lnTo>
                  <a:lnTo>
                    <a:pt x="3472" y="1043"/>
                  </a:lnTo>
                  <a:lnTo>
                    <a:pt x="3773" y="869"/>
                  </a:lnTo>
                  <a:lnTo>
                    <a:pt x="4084" y="710"/>
                  </a:lnTo>
                  <a:lnTo>
                    <a:pt x="4404" y="566"/>
                  </a:lnTo>
                  <a:lnTo>
                    <a:pt x="4731" y="437"/>
                  </a:lnTo>
                  <a:lnTo>
                    <a:pt x="5066" y="324"/>
                  </a:lnTo>
                  <a:lnTo>
                    <a:pt x="5408" y="226"/>
                  </a:lnTo>
                  <a:lnTo>
                    <a:pt x="5757" y="146"/>
                  </a:lnTo>
                  <a:lnTo>
                    <a:pt x="6113" y="83"/>
                  </a:lnTo>
                  <a:lnTo>
                    <a:pt x="6473" y="37"/>
                  </a:lnTo>
                  <a:lnTo>
                    <a:pt x="6839" y="9"/>
                  </a:lnTo>
                  <a:lnTo>
                    <a:pt x="7210" y="0"/>
                  </a:lnTo>
                  <a:close/>
                </a:path>
              </a:pathLst>
            </a:custGeom>
            <a:solidFill>
              <a:srgbClr val="FFF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8" name="Freeform 8"/>
            <p:cNvSpPr>
              <a:spLocks noEditPoints="1"/>
            </p:cNvSpPr>
            <p:nvPr/>
          </p:nvSpPr>
          <p:spPr bwMode="auto">
            <a:xfrm>
              <a:off x="4085921" y="5677205"/>
              <a:ext cx="855663" cy="854075"/>
            </a:xfrm>
            <a:custGeom>
              <a:avLst/>
              <a:gdLst>
                <a:gd name="T0" fmla="*/ 8734 w 14538"/>
                <a:gd name="T1" fmla="*/ 148 h 14539"/>
                <a:gd name="T2" fmla="*/ 10262 w 14538"/>
                <a:gd name="T3" fmla="*/ 642 h 14539"/>
                <a:gd name="T4" fmla="*/ 11618 w 14538"/>
                <a:gd name="T5" fmla="*/ 1444 h 14539"/>
                <a:gd name="T6" fmla="*/ 12078 w 14538"/>
                <a:gd name="T7" fmla="*/ 1975 h 14539"/>
                <a:gd name="T8" fmla="*/ 10829 w 14538"/>
                <a:gd name="T9" fmla="*/ 1064 h 14539"/>
                <a:gd name="T10" fmla="*/ 9396 w 14538"/>
                <a:gd name="T11" fmla="*/ 439 h 14539"/>
                <a:gd name="T12" fmla="*/ 7820 w 14538"/>
                <a:gd name="T13" fmla="*/ 138 h 14539"/>
                <a:gd name="T14" fmla="*/ 12879 w 14538"/>
                <a:gd name="T15" fmla="*/ 2644 h 14539"/>
                <a:gd name="T16" fmla="*/ 13744 w 14538"/>
                <a:gd name="T17" fmla="*/ 3959 h 14539"/>
                <a:gd name="T18" fmla="*/ 14310 w 14538"/>
                <a:gd name="T19" fmla="*/ 5452 h 14539"/>
                <a:gd name="T20" fmla="*/ 14536 w 14538"/>
                <a:gd name="T21" fmla="*/ 7081 h 14539"/>
                <a:gd name="T22" fmla="*/ 14309 w 14538"/>
                <a:gd name="T23" fmla="*/ 6003 h 14539"/>
                <a:gd name="T24" fmla="*/ 13859 w 14538"/>
                <a:gd name="T25" fmla="*/ 4485 h 14539"/>
                <a:gd name="T26" fmla="*/ 13101 w 14538"/>
                <a:gd name="T27" fmla="*/ 3129 h 14539"/>
                <a:gd name="T28" fmla="*/ 14538 w 14538"/>
                <a:gd name="T29" fmla="*/ 7269 h 14539"/>
                <a:gd name="T30" fmla="*/ 14352 w 14538"/>
                <a:gd name="T31" fmla="*/ 8911 h 14539"/>
                <a:gd name="T32" fmla="*/ 13822 w 14538"/>
                <a:gd name="T33" fmla="*/ 10421 h 14539"/>
                <a:gd name="T34" fmla="*/ 12988 w 14538"/>
                <a:gd name="T35" fmla="*/ 11757 h 14539"/>
                <a:gd name="T36" fmla="*/ 12677 w 14538"/>
                <a:gd name="T37" fmla="*/ 11950 h 14539"/>
                <a:gd name="T38" fmla="*/ 13558 w 14538"/>
                <a:gd name="T39" fmla="*/ 10678 h 14539"/>
                <a:gd name="T40" fmla="*/ 14150 w 14538"/>
                <a:gd name="T41" fmla="*/ 9227 h 14539"/>
                <a:gd name="T42" fmla="*/ 14412 w 14538"/>
                <a:gd name="T43" fmla="*/ 7637 h 14539"/>
                <a:gd name="T44" fmla="*/ 11758 w 14538"/>
                <a:gd name="T45" fmla="*/ 12987 h 14539"/>
                <a:gd name="T46" fmla="*/ 10421 w 14538"/>
                <a:gd name="T47" fmla="*/ 13821 h 14539"/>
                <a:gd name="T48" fmla="*/ 8912 w 14538"/>
                <a:gd name="T49" fmla="*/ 14352 h 14539"/>
                <a:gd name="T50" fmla="*/ 7269 w 14538"/>
                <a:gd name="T51" fmla="*/ 14539 h 14539"/>
                <a:gd name="T52" fmla="*/ 8710 w 14538"/>
                <a:gd name="T53" fmla="*/ 14275 h 14539"/>
                <a:gd name="T54" fmla="*/ 10213 w 14538"/>
                <a:gd name="T55" fmla="*/ 13789 h 14539"/>
                <a:gd name="T56" fmla="*/ 11548 w 14538"/>
                <a:gd name="T57" fmla="*/ 13000 h 14539"/>
                <a:gd name="T58" fmla="*/ 7081 w 14538"/>
                <a:gd name="T59" fmla="*/ 14536 h 14539"/>
                <a:gd name="T60" fmla="*/ 5453 w 14538"/>
                <a:gd name="T61" fmla="*/ 14309 h 14539"/>
                <a:gd name="T62" fmla="*/ 3960 w 14538"/>
                <a:gd name="T63" fmla="*/ 13743 h 14539"/>
                <a:gd name="T64" fmla="*/ 2645 w 14538"/>
                <a:gd name="T65" fmla="*/ 12878 h 14539"/>
                <a:gd name="T66" fmla="*/ 2720 w 14538"/>
                <a:gd name="T67" fmla="*/ 12787 h 14539"/>
                <a:gd name="T68" fmla="*/ 4013 w 14538"/>
                <a:gd name="T69" fmla="*/ 13638 h 14539"/>
                <a:gd name="T70" fmla="*/ 5482 w 14538"/>
                <a:gd name="T71" fmla="*/ 14195 h 14539"/>
                <a:gd name="T72" fmla="*/ 7085 w 14538"/>
                <a:gd name="T73" fmla="*/ 14418 h 14539"/>
                <a:gd name="T74" fmla="*/ 1444 w 14538"/>
                <a:gd name="T75" fmla="*/ 11619 h 14539"/>
                <a:gd name="T76" fmla="*/ 642 w 14538"/>
                <a:gd name="T77" fmla="*/ 10261 h 14539"/>
                <a:gd name="T78" fmla="*/ 148 w 14538"/>
                <a:gd name="T79" fmla="*/ 8734 h 14539"/>
                <a:gd name="T80" fmla="*/ 118 w 14538"/>
                <a:gd name="T81" fmla="*/ 7269 h 14539"/>
                <a:gd name="T82" fmla="*/ 301 w 14538"/>
                <a:gd name="T83" fmla="*/ 8884 h 14539"/>
                <a:gd name="T84" fmla="*/ 823 w 14538"/>
                <a:gd name="T85" fmla="*/ 10370 h 14539"/>
                <a:gd name="T86" fmla="*/ 1643 w 14538"/>
                <a:gd name="T87" fmla="*/ 11685 h 14539"/>
                <a:gd name="T88" fmla="*/ 9 w 14538"/>
                <a:gd name="T89" fmla="*/ 6894 h 14539"/>
                <a:gd name="T90" fmla="*/ 276 w 14538"/>
                <a:gd name="T91" fmla="*/ 5279 h 14539"/>
                <a:gd name="T92" fmla="*/ 877 w 14538"/>
                <a:gd name="T93" fmla="*/ 3804 h 14539"/>
                <a:gd name="T94" fmla="*/ 1773 w 14538"/>
                <a:gd name="T95" fmla="*/ 2511 h 14539"/>
                <a:gd name="T96" fmla="*/ 1643 w 14538"/>
                <a:gd name="T97" fmla="*/ 2853 h 14539"/>
                <a:gd name="T98" fmla="*/ 823 w 14538"/>
                <a:gd name="T99" fmla="*/ 4168 h 14539"/>
                <a:gd name="T100" fmla="*/ 301 w 14538"/>
                <a:gd name="T101" fmla="*/ 5653 h 14539"/>
                <a:gd name="T102" fmla="*/ 118 w 14538"/>
                <a:gd name="T103" fmla="*/ 7269 h 14539"/>
                <a:gd name="T104" fmla="*/ 3062 w 14538"/>
                <a:gd name="T105" fmla="*/ 1340 h 14539"/>
                <a:gd name="T106" fmla="*/ 4440 w 14538"/>
                <a:gd name="T107" fmla="*/ 571 h 14539"/>
                <a:gd name="T108" fmla="*/ 5983 w 14538"/>
                <a:gd name="T109" fmla="*/ 113 h 14539"/>
                <a:gd name="T110" fmla="*/ 7085 w 14538"/>
                <a:gd name="T111" fmla="*/ 120 h 14539"/>
                <a:gd name="T112" fmla="*/ 5482 w 14538"/>
                <a:gd name="T113" fmla="*/ 342 h 14539"/>
                <a:gd name="T114" fmla="*/ 4013 w 14538"/>
                <a:gd name="T115" fmla="*/ 899 h 14539"/>
                <a:gd name="T116" fmla="*/ 2720 w 14538"/>
                <a:gd name="T117" fmla="*/ 1750 h 14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38" h="14539">
                  <a:moveTo>
                    <a:pt x="7269" y="0"/>
                  </a:moveTo>
                  <a:lnTo>
                    <a:pt x="7457" y="2"/>
                  </a:lnTo>
                  <a:lnTo>
                    <a:pt x="7644" y="9"/>
                  </a:lnTo>
                  <a:lnTo>
                    <a:pt x="7829" y="21"/>
                  </a:lnTo>
                  <a:lnTo>
                    <a:pt x="8013" y="37"/>
                  </a:lnTo>
                  <a:lnTo>
                    <a:pt x="8195" y="58"/>
                  </a:lnTo>
                  <a:lnTo>
                    <a:pt x="8376" y="84"/>
                  </a:lnTo>
                  <a:lnTo>
                    <a:pt x="8556" y="113"/>
                  </a:lnTo>
                  <a:lnTo>
                    <a:pt x="8734" y="148"/>
                  </a:lnTo>
                  <a:lnTo>
                    <a:pt x="8912" y="186"/>
                  </a:lnTo>
                  <a:lnTo>
                    <a:pt x="9086" y="229"/>
                  </a:lnTo>
                  <a:lnTo>
                    <a:pt x="9260" y="275"/>
                  </a:lnTo>
                  <a:lnTo>
                    <a:pt x="9431" y="327"/>
                  </a:lnTo>
                  <a:lnTo>
                    <a:pt x="9601" y="382"/>
                  </a:lnTo>
                  <a:lnTo>
                    <a:pt x="9769" y="441"/>
                  </a:lnTo>
                  <a:lnTo>
                    <a:pt x="9935" y="504"/>
                  </a:lnTo>
                  <a:lnTo>
                    <a:pt x="10099" y="571"/>
                  </a:lnTo>
                  <a:lnTo>
                    <a:pt x="10262" y="642"/>
                  </a:lnTo>
                  <a:lnTo>
                    <a:pt x="10421" y="716"/>
                  </a:lnTo>
                  <a:lnTo>
                    <a:pt x="10579" y="795"/>
                  </a:lnTo>
                  <a:lnTo>
                    <a:pt x="10735" y="877"/>
                  </a:lnTo>
                  <a:lnTo>
                    <a:pt x="10888" y="962"/>
                  </a:lnTo>
                  <a:lnTo>
                    <a:pt x="11039" y="1052"/>
                  </a:lnTo>
                  <a:lnTo>
                    <a:pt x="11187" y="1144"/>
                  </a:lnTo>
                  <a:lnTo>
                    <a:pt x="11334" y="1241"/>
                  </a:lnTo>
                  <a:lnTo>
                    <a:pt x="11477" y="1340"/>
                  </a:lnTo>
                  <a:lnTo>
                    <a:pt x="11618" y="1444"/>
                  </a:lnTo>
                  <a:lnTo>
                    <a:pt x="11758" y="1550"/>
                  </a:lnTo>
                  <a:lnTo>
                    <a:pt x="11894" y="1660"/>
                  </a:lnTo>
                  <a:lnTo>
                    <a:pt x="12027" y="1772"/>
                  </a:lnTo>
                  <a:lnTo>
                    <a:pt x="12157" y="1888"/>
                  </a:lnTo>
                  <a:lnTo>
                    <a:pt x="12285" y="2007"/>
                  </a:lnTo>
                  <a:lnTo>
                    <a:pt x="12410" y="2129"/>
                  </a:lnTo>
                  <a:lnTo>
                    <a:pt x="12327" y="2212"/>
                  </a:lnTo>
                  <a:lnTo>
                    <a:pt x="12204" y="2092"/>
                  </a:lnTo>
                  <a:lnTo>
                    <a:pt x="12078" y="1975"/>
                  </a:lnTo>
                  <a:lnTo>
                    <a:pt x="11950" y="1861"/>
                  </a:lnTo>
                  <a:lnTo>
                    <a:pt x="11819" y="1750"/>
                  </a:lnTo>
                  <a:lnTo>
                    <a:pt x="11685" y="1643"/>
                  </a:lnTo>
                  <a:lnTo>
                    <a:pt x="11548" y="1538"/>
                  </a:lnTo>
                  <a:lnTo>
                    <a:pt x="11409" y="1437"/>
                  </a:lnTo>
                  <a:lnTo>
                    <a:pt x="11268" y="1338"/>
                  </a:lnTo>
                  <a:lnTo>
                    <a:pt x="11124" y="1243"/>
                  </a:lnTo>
                  <a:lnTo>
                    <a:pt x="10978" y="1152"/>
                  </a:lnTo>
                  <a:lnTo>
                    <a:pt x="10829" y="1064"/>
                  </a:lnTo>
                  <a:lnTo>
                    <a:pt x="10679" y="980"/>
                  </a:lnTo>
                  <a:lnTo>
                    <a:pt x="10526" y="899"/>
                  </a:lnTo>
                  <a:lnTo>
                    <a:pt x="10371" y="822"/>
                  </a:lnTo>
                  <a:lnTo>
                    <a:pt x="10213" y="749"/>
                  </a:lnTo>
                  <a:lnTo>
                    <a:pt x="10053" y="679"/>
                  </a:lnTo>
                  <a:lnTo>
                    <a:pt x="9892" y="613"/>
                  </a:lnTo>
                  <a:lnTo>
                    <a:pt x="9728" y="551"/>
                  </a:lnTo>
                  <a:lnTo>
                    <a:pt x="9563" y="493"/>
                  </a:lnTo>
                  <a:lnTo>
                    <a:pt x="9396" y="439"/>
                  </a:lnTo>
                  <a:lnTo>
                    <a:pt x="9228" y="388"/>
                  </a:lnTo>
                  <a:lnTo>
                    <a:pt x="9057" y="342"/>
                  </a:lnTo>
                  <a:lnTo>
                    <a:pt x="8885" y="300"/>
                  </a:lnTo>
                  <a:lnTo>
                    <a:pt x="8710" y="262"/>
                  </a:lnTo>
                  <a:lnTo>
                    <a:pt x="8535" y="229"/>
                  </a:lnTo>
                  <a:lnTo>
                    <a:pt x="8358" y="200"/>
                  </a:lnTo>
                  <a:lnTo>
                    <a:pt x="8180" y="175"/>
                  </a:lnTo>
                  <a:lnTo>
                    <a:pt x="8001" y="154"/>
                  </a:lnTo>
                  <a:lnTo>
                    <a:pt x="7820" y="138"/>
                  </a:lnTo>
                  <a:lnTo>
                    <a:pt x="7638" y="127"/>
                  </a:lnTo>
                  <a:lnTo>
                    <a:pt x="7454" y="120"/>
                  </a:lnTo>
                  <a:lnTo>
                    <a:pt x="7269" y="117"/>
                  </a:lnTo>
                  <a:lnTo>
                    <a:pt x="7269" y="0"/>
                  </a:lnTo>
                  <a:close/>
                  <a:moveTo>
                    <a:pt x="12410" y="2129"/>
                  </a:moveTo>
                  <a:lnTo>
                    <a:pt x="12531" y="2253"/>
                  </a:lnTo>
                  <a:lnTo>
                    <a:pt x="12650" y="2381"/>
                  </a:lnTo>
                  <a:lnTo>
                    <a:pt x="12766" y="2511"/>
                  </a:lnTo>
                  <a:lnTo>
                    <a:pt x="12879" y="2644"/>
                  </a:lnTo>
                  <a:lnTo>
                    <a:pt x="12988" y="2780"/>
                  </a:lnTo>
                  <a:lnTo>
                    <a:pt x="13094" y="2920"/>
                  </a:lnTo>
                  <a:lnTo>
                    <a:pt x="13198" y="3061"/>
                  </a:lnTo>
                  <a:lnTo>
                    <a:pt x="13298" y="3205"/>
                  </a:lnTo>
                  <a:lnTo>
                    <a:pt x="13394" y="3351"/>
                  </a:lnTo>
                  <a:lnTo>
                    <a:pt x="13487" y="3499"/>
                  </a:lnTo>
                  <a:lnTo>
                    <a:pt x="13576" y="3650"/>
                  </a:lnTo>
                  <a:lnTo>
                    <a:pt x="13662" y="3804"/>
                  </a:lnTo>
                  <a:lnTo>
                    <a:pt x="13744" y="3959"/>
                  </a:lnTo>
                  <a:lnTo>
                    <a:pt x="13822" y="4117"/>
                  </a:lnTo>
                  <a:lnTo>
                    <a:pt x="13897" y="4277"/>
                  </a:lnTo>
                  <a:lnTo>
                    <a:pt x="13968" y="4440"/>
                  </a:lnTo>
                  <a:lnTo>
                    <a:pt x="14035" y="4604"/>
                  </a:lnTo>
                  <a:lnTo>
                    <a:pt x="14098" y="4770"/>
                  </a:lnTo>
                  <a:lnTo>
                    <a:pt x="14157" y="4937"/>
                  </a:lnTo>
                  <a:lnTo>
                    <a:pt x="14212" y="5107"/>
                  </a:lnTo>
                  <a:lnTo>
                    <a:pt x="14263" y="5279"/>
                  </a:lnTo>
                  <a:lnTo>
                    <a:pt x="14310" y="5452"/>
                  </a:lnTo>
                  <a:lnTo>
                    <a:pt x="14352" y="5627"/>
                  </a:lnTo>
                  <a:lnTo>
                    <a:pt x="14391" y="5804"/>
                  </a:lnTo>
                  <a:lnTo>
                    <a:pt x="14425" y="5982"/>
                  </a:lnTo>
                  <a:lnTo>
                    <a:pt x="14455" y="6162"/>
                  </a:lnTo>
                  <a:lnTo>
                    <a:pt x="14480" y="6343"/>
                  </a:lnTo>
                  <a:lnTo>
                    <a:pt x="14501" y="6526"/>
                  </a:lnTo>
                  <a:lnTo>
                    <a:pt x="14517" y="6709"/>
                  </a:lnTo>
                  <a:lnTo>
                    <a:pt x="14529" y="6894"/>
                  </a:lnTo>
                  <a:lnTo>
                    <a:pt x="14536" y="7081"/>
                  </a:lnTo>
                  <a:lnTo>
                    <a:pt x="14538" y="7269"/>
                  </a:lnTo>
                  <a:lnTo>
                    <a:pt x="14421" y="7269"/>
                  </a:lnTo>
                  <a:lnTo>
                    <a:pt x="14419" y="7084"/>
                  </a:lnTo>
                  <a:lnTo>
                    <a:pt x="14412" y="6901"/>
                  </a:lnTo>
                  <a:lnTo>
                    <a:pt x="14400" y="6718"/>
                  </a:lnTo>
                  <a:lnTo>
                    <a:pt x="14384" y="6538"/>
                  </a:lnTo>
                  <a:lnTo>
                    <a:pt x="14364" y="6358"/>
                  </a:lnTo>
                  <a:lnTo>
                    <a:pt x="14339" y="6180"/>
                  </a:lnTo>
                  <a:lnTo>
                    <a:pt x="14309" y="6003"/>
                  </a:lnTo>
                  <a:lnTo>
                    <a:pt x="14276" y="5828"/>
                  </a:lnTo>
                  <a:lnTo>
                    <a:pt x="14238" y="5653"/>
                  </a:lnTo>
                  <a:lnTo>
                    <a:pt x="14196" y="5481"/>
                  </a:lnTo>
                  <a:lnTo>
                    <a:pt x="14150" y="5311"/>
                  </a:lnTo>
                  <a:lnTo>
                    <a:pt x="14100" y="5142"/>
                  </a:lnTo>
                  <a:lnTo>
                    <a:pt x="14046" y="4975"/>
                  </a:lnTo>
                  <a:lnTo>
                    <a:pt x="13987" y="4810"/>
                  </a:lnTo>
                  <a:lnTo>
                    <a:pt x="13925" y="4647"/>
                  </a:lnTo>
                  <a:lnTo>
                    <a:pt x="13859" y="4485"/>
                  </a:lnTo>
                  <a:lnTo>
                    <a:pt x="13790" y="4326"/>
                  </a:lnTo>
                  <a:lnTo>
                    <a:pt x="13716" y="4168"/>
                  </a:lnTo>
                  <a:lnTo>
                    <a:pt x="13639" y="4013"/>
                  </a:lnTo>
                  <a:lnTo>
                    <a:pt x="13558" y="3860"/>
                  </a:lnTo>
                  <a:lnTo>
                    <a:pt x="13474" y="3709"/>
                  </a:lnTo>
                  <a:lnTo>
                    <a:pt x="13386" y="3560"/>
                  </a:lnTo>
                  <a:lnTo>
                    <a:pt x="13295" y="3414"/>
                  </a:lnTo>
                  <a:lnTo>
                    <a:pt x="13200" y="3270"/>
                  </a:lnTo>
                  <a:lnTo>
                    <a:pt x="13101" y="3129"/>
                  </a:lnTo>
                  <a:lnTo>
                    <a:pt x="13000" y="2990"/>
                  </a:lnTo>
                  <a:lnTo>
                    <a:pt x="12896" y="2853"/>
                  </a:lnTo>
                  <a:lnTo>
                    <a:pt x="12788" y="2719"/>
                  </a:lnTo>
                  <a:lnTo>
                    <a:pt x="12677" y="2588"/>
                  </a:lnTo>
                  <a:lnTo>
                    <a:pt x="12563" y="2460"/>
                  </a:lnTo>
                  <a:lnTo>
                    <a:pt x="12447" y="2334"/>
                  </a:lnTo>
                  <a:lnTo>
                    <a:pt x="12327" y="2212"/>
                  </a:lnTo>
                  <a:lnTo>
                    <a:pt x="12410" y="2129"/>
                  </a:lnTo>
                  <a:close/>
                  <a:moveTo>
                    <a:pt x="14538" y="7269"/>
                  </a:moveTo>
                  <a:lnTo>
                    <a:pt x="14536" y="7457"/>
                  </a:lnTo>
                  <a:lnTo>
                    <a:pt x="14529" y="7643"/>
                  </a:lnTo>
                  <a:lnTo>
                    <a:pt x="14517" y="7828"/>
                  </a:lnTo>
                  <a:lnTo>
                    <a:pt x="14501" y="8012"/>
                  </a:lnTo>
                  <a:lnTo>
                    <a:pt x="14480" y="8195"/>
                  </a:lnTo>
                  <a:lnTo>
                    <a:pt x="14455" y="8376"/>
                  </a:lnTo>
                  <a:lnTo>
                    <a:pt x="14425" y="8555"/>
                  </a:lnTo>
                  <a:lnTo>
                    <a:pt x="14391" y="8734"/>
                  </a:lnTo>
                  <a:lnTo>
                    <a:pt x="14352" y="8911"/>
                  </a:lnTo>
                  <a:lnTo>
                    <a:pt x="14310" y="9086"/>
                  </a:lnTo>
                  <a:lnTo>
                    <a:pt x="14263" y="9259"/>
                  </a:lnTo>
                  <a:lnTo>
                    <a:pt x="14212" y="9431"/>
                  </a:lnTo>
                  <a:lnTo>
                    <a:pt x="14157" y="9600"/>
                  </a:lnTo>
                  <a:lnTo>
                    <a:pt x="14098" y="9768"/>
                  </a:lnTo>
                  <a:lnTo>
                    <a:pt x="14035" y="9934"/>
                  </a:lnTo>
                  <a:lnTo>
                    <a:pt x="13968" y="10098"/>
                  </a:lnTo>
                  <a:lnTo>
                    <a:pt x="13897" y="10261"/>
                  </a:lnTo>
                  <a:lnTo>
                    <a:pt x="13822" y="10421"/>
                  </a:lnTo>
                  <a:lnTo>
                    <a:pt x="13744" y="10578"/>
                  </a:lnTo>
                  <a:lnTo>
                    <a:pt x="13662" y="10734"/>
                  </a:lnTo>
                  <a:lnTo>
                    <a:pt x="13576" y="10887"/>
                  </a:lnTo>
                  <a:lnTo>
                    <a:pt x="13487" y="11038"/>
                  </a:lnTo>
                  <a:lnTo>
                    <a:pt x="13394" y="11187"/>
                  </a:lnTo>
                  <a:lnTo>
                    <a:pt x="13298" y="11333"/>
                  </a:lnTo>
                  <a:lnTo>
                    <a:pt x="13198" y="11477"/>
                  </a:lnTo>
                  <a:lnTo>
                    <a:pt x="13094" y="11619"/>
                  </a:lnTo>
                  <a:lnTo>
                    <a:pt x="12988" y="11757"/>
                  </a:lnTo>
                  <a:lnTo>
                    <a:pt x="12879" y="11893"/>
                  </a:lnTo>
                  <a:lnTo>
                    <a:pt x="12766" y="12026"/>
                  </a:lnTo>
                  <a:lnTo>
                    <a:pt x="12650" y="12157"/>
                  </a:lnTo>
                  <a:lnTo>
                    <a:pt x="12531" y="12284"/>
                  </a:lnTo>
                  <a:lnTo>
                    <a:pt x="12410" y="12409"/>
                  </a:lnTo>
                  <a:lnTo>
                    <a:pt x="12327" y="12326"/>
                  </a:lnTo>
                  <a:lnTo>
                    <a:pt x="12447" y="12203"/>
                  </a:lnTo>
                  <a:lnTo>
                    <a:pt x="12563" y="12078"/>
                  </a:lnTo>
                  <a:lnTo>
                    <a:pt x="12677" y="11950"/>
                  </a:lnTo>
                  <a:lnTo>
                    <a:pt x="12788" y="11819"/>
                  </a:lnTo>
                  <a:lnTo>
                    <a:pt x="12896" y="11685"/>
                  </a:lnTo>
                  <a:lnTo>
                    <a:pt x="13000" y="11548"/>
                  </a:lnTo>
                  <a:lnTo>
                    <a:pt x="13101" y="11409"/>
                  </a:lnTo>
                  <a:lnTo>
                    <a:pt x="13200" y="11267"/>
                  </a:lnTo>
                  <a:lnTo>
                    <a:pt x="13295" y="11124"/>
                  </a:lnTo>
                  <a:lnTo>
                    <a:pt x="13386" y="10977"/>
                  </a:lnTo>
                  <a:lnTo>
                    <a:pt x="13474" y="10829"/>
                  </a:lnTo>
                  <a:lnTo>
                    <a:pt x="13558" y="10678"/>
                  </a:lnTo>
                  <a:lnTo>
                    <a:pt x="13639" y="10525"/>
                  </a:lnTo>
                  <a:lnTo>
                    <a:pt x="13716" y="10370"/>
                  </a:lnTo>
                  <a:lnTo>
                    <a:pt x="13790" y="10213"/>
                  </a:lnTo>
                  <a:lnTo>
                    <a:pt x="13859" y="10052"/>
                  </a:lnTo>
                  <a:lnTo>
                    <a:pt x="13925" y="9891"/>
                  </a:lnTo>
                  <a:lnTo>
                    <a:pt x="13987" y="9728"/>
                  </a:lnTo>
                  <a:lnTo>
                    <a:pt x="14046" y="9563"/>
                  </a:lnTo>
                  <a:lnTo>
                    <a:pt x="14100" y="9396"/>
                  </a:lnTo>
                  <a:lnTo>
                    <a:pt x="14150" y="9227"/>
                  </a:lnTo>
                  <a:lnTo>
                    <a:pt x="14196" y="9056"/>
                  </a:lnTo>
                  <a:lnTo>
                    <a:pt x="14238" y="8884"/>
                  </a:lnTo>
                  <a:lnTo>
                    <a:pt x="14276" y="8711"/>
                  </a:lnTo>
                  <a:lnTo>
                    <a:pt x="14309" y="8534"/>
                  </a:lnTo>
                  <a:lnTo>
                    <a:pt x="14339" y="8358"/>
                  </a:lnTo>
                  <a:lnTo>
                    <a:pt x="14364" y="8180"/>
                  </a:lnTo>
                  <a:lnTo>
                    <a:pt x="14384" y="8000"/>
                  </a:lnTo>
                  <a:lnTo>
                    <a:pt x="14400" y="7819"/>
                  </a:lnTo>
                  <a:lnTo>
                    <a:pt x="14412" y="7637"/>
                  </a:lnTo>
                  <a:lnTo>
                    <a:pt x="14419" y="7454"/>
                  </a:lnTo>
                  <a:lnTo>
                    <a:pt x="14421" y="7269"/>
                  </a:lnTo>
                  <a:lnTo>
                    <a:pt x="14538" y="7269"/>
                  </a:lnTo>
                  <a:close/>
                  <a:moveTo>
                    <a:pt x="12410" y="12409"/>
                  </a:moveTo>
                  <a:lnTo>
                    <a:pt x="12285" y="12531"/>
                  </a:lnTo>
                  <a:lnTo>
                    <a:pt x="12157" y="12650"/>
                  </a:lnTo>
                  <a:lnTo>
                    <a:pt x="12027" y="12765"/>
                  </a:lnTo>
                  <a:lnTo>
                    <a:pt x="11894" y="12878"/>
                  </a:lnTo>
                  <a:lnTo>
                    <a:pt x="11758" y="12987"/>
                  </a:lnTo>
                  <a:lnTo>
                    <a:pt x="11618" y="13095"/>
                  </a:lnTo>
                  <a:lnTo>
                    <a:pt x="11477" y="13197"/>
                  </a:lnTo>
                  <a:lnTo>
                    <a:pt x="11334" y="13297"/>
                  </a:lnTo>
                  <a:lnTo>
                    <a:pt x="11187" y="13393"/>
                  </a:lnTo>
                  <a:lnTo>
                    <a:pt x="11039" y="13486"/>
                  </a:lnTo>
                  <a:lnTo>
                    <a:pt x="10888" y="13575"/>
                  </a:lnTo>
                  <a:lnTo>
                    <a:pt x="10735" y="13661"/>
                  </a:lnTo>
                  <a:lnTo>
                    <a:pt x="10579" y="13743"/>
                  </a:lnTo>
                  <a:lnTo>
                    <a:pt x="10421" y="13821"/>
                  </a:lnTo>
                  <a:lnTo>
                    <a:pt x="10262" y="13896"/>
                  </a:lnTo>
                  <a:lnTo>
                    <a:pt x="10099" y="13967"/>
                  </a:lnTo>
                  <a:lnTo>
                    <a:pt x="9935" y="14034"/>
                  </a:lnTo>
                  <a:lnTo>
                    <a:pt x="9769" y="14097"/>
                  </a:lnTo>
                  <a:lnTo>
                    <a:pt x="9601" y="14156"/>
                  </a:lnTo>
                  <a:lnTo>
                    <a:pt x="9431" y="14211"/>
                  </a:lnTo>
                  <a:lnTo>
                    <a:pt x="9260" y="14262"/>
                  </a:lnTo>
                  <a:lnTo>
                    <a:pt x="9086" y="14309"/>
                  </a:lnTo>
                  <a:lnTo>
                    <a:pt x="8912" y="14352"/>
                  </a:lnTo>
                  <a:lnTo>
                    <a:pt x="8734" y="14390"/>
                  </a:lnTo>
                  <a:lnTo>
                    <a:pt x="8556" y="14424"/>
                  </a:lnTo>
                  <a:lnTo>
                    <a:pt x="8376" y="14454"/>
                  </a:lnTo>
                  <a:lnTo>
                    <a:pt x="8195" y="14479"/>
                  </a:lnTo>
                  <a:lnTo>
                    <a:pt x="8013" y="14500"/>
                  </a:lnTo>
                  <a:lnTo>
                    <a:pt x="7829" y="14518"/>
                  </a:lnTo>
                  <a:lnTo>
                    <a:pt x="7644" y="14529"/>
                  </a:lnTo>
                  <a:lnTo>
                    <a:pt x="7457" y="14536"/>
                  </a:lnTo>
                  <a:lnTo>
                    <a:pt x="7269" y="14539"/>
                  </a:lnTo>
                  <a:lnTo>
                    <a:pt x="7269" y="14420"/>
                  </a:lnTo>
                  <a:lnTo>
                    <a:pt x="7454" y="14418"/>
                  </a:lnTo>
                  <a:lnTo>
                    <a:pt x="7638" y="14411"/>
                  </a:lnTo>
                  <a:lnTo>
                    <a:pt x="7820" y="14400"/>
                  </a:lnTo>
                  <a:lnTo>
                    <a:pt x="8001" y="14383"/>
                  </a:lnTo>
                  <a:lnTo>
                    <a:pt x="8180" y="14363"/>
                  </a:lnTo>
                  <a:lnTo>
                    <a:pt x="8358" y="14338"/>
                  </a:lnTo>
                  <a:lnTo>
                    <a:pt x="8535" y="14309"/>
                  </a:lnTo>
                  <a:lnTo>
                    <a:pt x="8710" y="14275"/>
                  </a:lnTo>
                  <a:lnTo>
                    <a:pt x="8885" y="14237"/>
                  </a:lnTo>
                  <a:lnTo>
                    <a:pt x="9057" y="14195"/>
                  </a:lnTo>
                  <a:lnTo>
                    <a:pt x="9228" y="14149"/>
                  </a:lnTo>
                  <a:lnTo>
                    <a:pt x="9396" y="14099"/>
                  </a:lnTo>
                  <a:lnTo>
                    <a:pt x="9563" y="14045"/>
                  </a:lnTo>
                  <a:lnTo>
                    <a:pt x="9728" y="13987"/>
                  </a:lnTo>
                  <a:lnTo>
                    <a:pt x="9892" y="13925"/>
                  </a:lnTo>
                  <a:lnTo>
                    <a:pt x="10053" y="13859"/>
                  </a:lnTo>
                  <a:lnTo>
                    <a:pt x="10213" y="13789"/>
                  </a:lnTo>
                  <a:lnTo>
                    <a:pt x="10371" y="13716"/>
                  </a:lnTo>
                  <a:lnTo>
                    <a:pt x="10526" y="13638"/>
                  </a:lnTo>
                  <a:lnTo>
                    <a:pt x="10679" y="13558"/>
                  </a:lnTo>
                  <a:lnTo>
                    <a:pt x="10829" y="13473"/>
                  </a:lnTo>
                  <a:lnTo>
                    <a:pt x="10978" y="13386"/>
                  </a:lnTo>
                  <a:lnTo>
                    <a:pt x="11124" y="13294"/>
                  </a:lnTo>
                  <a:lnTo>
                    <a:pt x="11268" y="13200"/>
                  </a:lnTo>
                  <a:lnTo>
                    <a:pt x="11409" y="13102"/>
                  </a:lnTo>
                  <a:lnTo>
                    <a:pt x="11548" y="13000"/>
                  </a:lnTo>
                  <a:lnTo>
                    <a:pt x="11685" y="12895"/>
                  </a:lnTo>
                  <a:lnTo>
                    <a:pt x="11819" y="12787"/>
                  </a:lnTo>
                  <a:lnTo>
                    <a:pt x="11950" y="12677"/>
                  </a:lnTo>
                  <a:lnTo>
                    <a:pt x="12078" y="12563"/>
                  </a:lnTo>
                  <a:lnTo>
                    <a:pt x="12204" y="12446"/>
                  </a:lnTo>
                  <a:lnTo>
                    <a:pt x="12327" y="12326"/>
                  </a:lnTo>
                  <a:lnTo>
                    <a:pt x="12410" y="12409"/>
                  </a:lnTo>
                  <a:close/>
                  <a:moveTo>
                    <a:pt x="7269" y="14539"/>
                  </a:moveTo>
                  <a:lnTo>
                    <a:pt x="7081" y="14536"/>
                  </a:lnTo>
                  <a:lnTo>
                    <a:pt x="6895" y="14529"/>
                  </a:lnTo>
                  <a:lnTo>
                    <a:pt x="6710" y="14518"/>
                  </a:lnTo>
                  <a:lnTo>
                    <a:pt x="6526" y="14500"/>
                  </a:lnTo>
                  <a:lnTo>
                    <a:pt x="6344" y="14479"/>
                  </a:lnTo>
                  <a:lnTo>
                    <a:pt x="6163" y="14454"/>
                  </a:lnTo>
                  <a:lnTo>
                    <a:pt x="5983" y="14424"/>
                  </a:lnTo>
                  <a:lnTo>
                    <a:pt x="5804" y="14390"/>
                  </a:lnTo>
                  <a:lnTo>
                    <a:pt x="5627" y="14352"/>
                  </a:lnTo>
                  <a:lnTo>
                    <a:pt x="5453" y="14309"/>
                  </a:lnTo>
                  <a:lnTo>
                    <a:pt x="5279" y="14262"/>
                  </a:lnTo>
                  <a:lnTo>
                    <a:pt x="5108" y="14211"/>
                  </a:lnTo>
                  <a:lnTo>
                    <a:pt x="4938" y="14156"/>
                  </a:lnTo>
                  <a:lnTo>
                    <a:pt x="4770" y="14097"/>
                  </a:lnTo>
                  <a:lnTo>
                    <a:pt x="4604" y="14034"/>
                  </a:lnTo>
                  <a:lnTo>
                    <a:pt x="4440" y="13967"/>
                  </a:lnTo>
                  <a:lnTo>
                    <a:pt x="4277" y="13896"/>
                  </a:lnTo>
                  <a:lnTo>
                    <a:pt x="4118" y="13821"/>
                  </a:lnTo>
                  <a:lnTo>
                    <a:pt x="3960" y="13743"/>
                  </a:lnTo>
                  <a:lnTo>
                    <a:pt x="3804" y="13661"/>
                  </a:lnTo>
                  <a:lnTo>
                    <a:pt x="3651" y="13575"/>
                  </a:lnTo>
                  <a:lnTo>
                    <a:pt x="3500" y="13486"/>
                  </a:lnTo>
                  <a:lnTo>
                    <a:pt x="3352" y="13393"/>
                  </a:lnTo>
                  <a:lnTo>
                    <a:pt x="3205" y="13297"/>
                  </a:lnTo>
                  <a:lnTo>
                    <a:pt x="3062" y="13197"/>
                  </a:lnTo>
                  <a:lnTo>
                    <a:pt x="2920" y="13095"/>
                  </a:lnTo>
                  <a:lnTo>
                    <a:pt x="2781" y="12987"/>
                  </a:lnTo>
                  <a:lnTo>
                    <a:pt x="2645" y="12878"/>
                  </a:lnTo>
                  <a:lnTo>
                    <a:pt x="2512" y="12765"/>
                  </a:lnTo>
                  <a:lnTo>
                    <a:pt x="2382" y="12650"/>
                  </a:lnTo>
                  <a:lnTo>
                    <a:pt x="2254" y="12531"/>
                  </a:lnTo>
                  <a:lnTo>
                    <a:pt x="2129" y="12409"/>
                  </a:lnTo>
                  <a:lnTo>
                    <a:pt x="2212" y="12326"/>
                  </a:lnTo>
                  <a:lnTo>
                    <a:pt x="2335" y="12446"/>
                  </a:lnTo>
                  <a:lnTo>
                    <a:pt x="2460" y="12563"/>
                  </a:lnTo>
                  <a:lnTo>
                    <a:pt x="2589" y="12677"/>
                  </a:lnTo>
                  <a:lnTo>
                    <a:pt x="2720" y="12787"/>
                  </a:lnTo>
                  <a:lnTo>
                    <a:pt x="2853" y="12895"/>
                  </a:lnTo>
                  <a:lnTo>
                    <a:pt x="2991" y="13000"/>
                  </a:lnTo>
                  <a:lnTo>
                    <a:pt x="3130" y="13102"/>
                  </a:lnTo>
                  <a:lnTo>
                    <a:pt x="3271" y="13200"/>
                  </a:lnTo>
                  <a:lnTo>
                    <a:pt x="3415" y="13294"/>
                  </a:lnTo>
                  <a:lnTo>
                    <a:pt x="3561" y="13386"/>
                  </a:lnTo>
                  <a:lnTo>
                    <a:pt x="3709" y="13473"/>
                  </a:lnTo>
                  <a:lnTo>
                    <a:pt x="3860" y="13558"/>
                  </a:lnTo>
                  <a:lnTo>
                    <a:pt x="4013" y="13638"/>
                  </a:lnTo>
                  <a:lnTo>
                    <a:pt x="4168" y="13716"/>
                  </a:lnTo>
                  <a:lnTo>
                    <a:pt x="4326" y="13789"/>
                  </a:lnTo>
                  <a:lnTo>
                    <a:pt x="4486" y="13859"/>
                  </a:lnTo>
                  <a:lnTo>
                    <a:pt x="4647" y="13925"/>
                  </a:lnTo>
                  <a:lnTo>
                    <a:pt x="4811" y="13987"/>
                  </a:lnTo>
                  <a:lnTo>
                    <a:pt x="4976" y="14045"/>
                  </a:lnTo>
                  <a:lnTo>
                    <a:pt x="5143" y="14099"/>
                  </a:lnTo>
                  <a:lnTo>
                    <a:pt x="5311" y="14149"/>
                  </a:lnTo>
                  <a:lnTo>
                    <a:pt x="5482" y="14195"/>
                  </a:lnTo>
                  <a:lnTo>
                    <a:pt x="5654" y="14237"/>
                  </a:lnTo>
                  <a:lnTo>
                    <a:pt x="5828" y="14275"/>
                  </a:lnTo>
                  <a:lnTo>
                    <a:pt x="6004" y="14309"/>
                  </a:lnTo>
                  <a:lnTo>
                    <a:pt x="6181" y="14338"/>
                  </a:lnTo>
                  <a:lnTo>
                    <a:pt x="6359" y="14363"/>
                  </a:lnTo>
                  <a:lnTo>
                    <a:pt x="6538" y="14383"/>
                  </a:lnTo>
                  <a:lnTo>
                    <a:pt x="6719" y="14400"/>
                  </a:lnTo>
                  <a:lnTo>
                    <a:pt x="6901" y="14411"/>
                  </a:lnTo>
                  <a:lnTo>
                    <a:pt x="7085" y="14418"/>
                  </a:lnTo>
                  <a:lnTo>
                    <a:pt x="7269" y="14420"/>
                  </a:lnTo>
                  <a:lnTo>
                    <a:pt x="7269" y="14539"/>
                  </a:lnTo>
                  <a:close/>
                  <a:moveTo>
                    <a:pt x="2129" y="12409"/>
                  </a:moveTo>
                  <a:lnTo>
                    <a:pt x="2008" y="12284"/>
                  </a:lnTo>
                  <a:lnTo>
                    <a:pt x="1889" y="12157"/>
                  </a:lnTo>
                  <a:lnTo>
                    <a:pt x="1773" y="12026"/>
                  </a:lnTo>
                  <a:lnTo>
                    <a:pt x="1660" y="11893"/>
                  </a:lnTo>
                  <a:lnTo>
                    <a:pt x="1551" y="11757"/>
                  </a:lnTo>
                  <a:lnTo>
                    <a:pt x="1444" y="11619"/>
                  </a:lnTo>
                  <a:lnTo>
                    <a:pt x="1341" y="11477"/>
                  </a:lnTo>
                  <a:lnTo>
                    <a:pt x="1241" y="11333"/>
                  </a:lnTo>
                  <a:lnTo>
                    <a:pt x="1145" y="11187"/>
                  </a:lnTo>
                  <a:lnTo>
                    <a:pt x="1052" y="11038"/>
                  </a:lnTo>
                  <a:lnTo>
                    <a:pt x="963" y="10887"/>
                  </a:lnTo>
                  <a:lnTo>
                    <a:pt x="877" y="10734"/>
                  </a:lnTo>
                  <a:lnTo>
                    <a:pt x="795" y="10578"/>
                  </a:lnTo>
                  <a:lnTo>
                    <a:pt x="717" y="10421"/>
                  </a:lnTo>
                  <a:lnTo>
                    <a:pt x="642" y="10261"/>
                  </a:lnTo>
                  <a:lnTo>
                    <a:pt x="571" y="10098"/>
                  </a:lnTo>
                  <a:lnTo>
                    <a:pt x="504" y="9934"/>
                  </a:lnTo>
                  <a:lnTo>
                    <a:pt x="441" y="9768"/>
                  </a:lnTo>
                  <a:lnTo>
                    <a:pt x="382" y="9600"/>
                  </a:lnTo>
                  <a:lnTo>
                    <a:pt x="327" y="9431"/>
                  </a:lnTo>
                  <a:lnTo>
                    <a:pt x="276" y="9259"/>
                  </a:lnTo>
                  <a:lnTo>
                    <a:pt x="229" y="9086"/>
                  </a:lnTo>
                  <a:lnTo>
                    <a:pt x="187" y="8911"/>
                  </a:lnTo>
                  <a:lnTo>
                    <a:pt x="148" y="8734"/>
                  </a:lnTo>
                  <a:lnTo>
                    <a:pt x="114" y="8555"/>
                  </a:lnTo>
                  <a:lnTo>
                    <a:pt x="84" y="8376"/>
                  </a:lnTo>
                  <a:lnTo>
                    <a:pt x="59" y="8195"/>
                  </a:lnTo>
                  <a:lnTo>
                    <a:pt x="38" y="8012"/>
                  </a:lnTo>
                  <a:lnTo>
                    <a:pt x="22" y="7828"/>
                  </a:lnTo>
                  <a:lnTo>
                    <a:pt x="9" y="7643"/>
                  </a:lnTo>
                  <a:lnTo>
                    <a:pt x="2" y="7457"/>
                  </a:lnTo>
                  <a:lnTo>
                    <a:pt x="0" y="7269"/>
                  </a:lnTo>
                  <a:lnTo>
                    <a:pt x="118" y="7269"/>
                  </a:lnTo>
                  <a:lnTo>
                    <a:pt x="120" y="7454"/>
                  </a:lnTo>
                  <a:lnTo>
                    <a:pt x="127" y="7637"/>
                  </a:lnTo>
                  <a:lnTo>
                    <a:pt x="139" y="7819"/>
                  </a:lnTo>
                  <a:lnTo>
                    <a:pt x="155" y="8000"/>
                  </a:lnTo>
                  <a:lnTo>
                    <a:pt x="175" y="8180"/>
                  </a:lnTo>
                  <a:lnTo>
                    <a:pt x="200" y="8358"/>
                  </a:lnTo>
                  <a:lnTo>
                    <a:pt x="230" y="8534"/>
                  </a:lnTo>
                  <a:lnTo>
                    <a:pt x="263" y="8711"/>
                  </a:lnTo>
                  <a:lnTo>
                    <a:pt x="301" y="8884"/>
                  </a:lnTo>
                  <a:lnTo>
                    <a:pt x="343" y="9056"/>
                  </a:lnTo>
                  <a:lnTo>
                    <a:pt x="389" y="9227"/>
                  </a:lnTo>
                  <a:lnTo>
                    <a:pt x="439" y="9396"/>
                  </a:lnTo>
                  <a:lnTo>
                    <a:pt x="493" y="9563"/>
                  </a:lnTo>
                  <a:lnTo>
                    <a:pt x="552" y="9728"/>
                  </a:lnTo>
                  <a:lnTo>
                    <a:pt x="614" y="9891"/>
                  </a:lnTo>
                  <a:lnTo>
                    <a:pt x="680" y="10052"/>
                  </a:lnTo>
                  <a:lnTo>
                    <a:pt x="749" y="10213"/>
                  </a:lnTo>
                  <a:lnTo>
                    <a:pt x="823" y="10370"/>
                  </a:lnTo>
                  <a:lnTo>
                    <a:pt x="900" y="10525"/>
                  </a:lnTo>
                  <a:lnTo>
                    <a:pt x="981" y="10678"/>
                  </a:lnTo>
                  <a:lnTo>
                    <a:pt x="1065" y="10829"/>
                  </a:lnTo>
                  <a:lnTo>
                    <a:pt x="1153" y="10977"/>
                  </a:lnTo>
                  <a:lnTo>
                    <a:pt x="1244" y="11124"/>
                  </a:lnTo>
                  <a:lnTo>
                    <a:pt x="1339" y="11267"/>
                  </a:lnTo>
                  <a:lnTo>
                    <a:pt x="1437" y="11409"/>
                  </a:lnTo>
                  <a:lnTo>
                    <a:pt x="1539" y="11548"/>
                  </a:lnTo>
                  <a:lnTo>
                    <a:pt x="1643" y="11685"/>
                  </a:lnTo>
                  <a:lnTo>
                    <a:pt x="1751" y="11819"/>
                  </a:lnTo>
                  <a:lnTo>
                    <a:pt x="1862" y="11950"/>
                  </a:lnTo>
                  <a:lnTo>
                    <a:pt x="1976" y="12078"/>
                  </a:lnTo>
                  <a:lnTo>
                    <a:pt x="2092" y="12203"/>
                  </a:lnTo>
                  <a:lnTo>
                    <a:pt x="2212" y="12326"/>
                  </a:lnTo>
                  <a:lnTo>
                    <a:pt x="2129" y="12409"/>
                  </a:lnTo>
                  <a:close/>
                  <a:moveTo>
                    <a:pt x="0" y="7269"/>
                  </a:moveTo>
                  <a:lnTo>
                    <a:pt x="2" y="7081"/>
                  </a:lnTo>
                  <a:lnTo>
                    <a:pt x="9" y="6894"/>
                  </a:lnTo>
                  <a:lnTo>
                    <a:pt x="22" y="6709"/>
                  </a:lnTo>
                  <a:lnTo>
                    <a:pt x="38" y="6526"/>
                  </a:lnTo>
                  <a:lnTo>
                    <a:pt x="59" y="6343"/>
                  </a:lnTo>
                  <a:lnTo>
                    <a:pt x="84" y="6162"/>
                  </a:lnTo>
                  <a:lnTo>
                    <a:pt x="114" y="5982"/>
                  </a:lnTo>
                  <a:lnTo>
                    <a:pt x="148" y="5804"/>
                  </a:lnTo>
                  <a:lnTo>
                    <a:pt x="187" y="5627"/>
                  </a:lnTo>
                  <a:lnTo>
                    <a:pt x="229" y="5452"/>
                  </a:lnTo>
                  <a:lnTo>
                    <a:pt x="276" y="5279"/>
                  </a:lnTo>
                  <a:lnTo>
                    <a:pt x="327" y="5107"/>
                  </a:lnTo>
                  <a:lnTo>
                    <a:pt x="382" y="4937"/>
                  </a:lnTo>
                  <a:lnTo>
                    <a:pt x="441" y="4770"/>
                  </a:lnTo>
                  <a:lnTo>
                    <a:pt x="504" y="4604"/>
                  </a:lnTo>
                  <a:lnTo>
                    <a:pt x="571" y="4440"/>
                  </a:lnTo>
                  <a:lnTo>
                    <a:pt x="642" y="4277"/>
                  </a:lnTo>
                  <a:lnTo>
                    <a:pt x="717" y="4117"/>
                  </a:lnTo>
                  <a:lnTo>
                    <a:pt x="795" y="3959"/>
                  </a:lnTo>
                  <a:lnTo>
                    <a:pt x="877" y="3804"/>
                  </a:lnTo>
                  <a:lnTo>
                    <a:pt x="963" y="3650"/>
                  </a:lnTo>
                  <a:lnTo>
                    <a:pt x="1052" y="3499"/>
                  </a:lnTo>
                  <a:lnTo>
                    <a:pt x="1145" y="3351"/>
                  </a:lnTo>
                  <a:lnTo>
                    <a:pt x="1241" y="3205"/>
                  </a:lnTo>
                  <a:lnTo>
                    <a:pt x="1341" y="3061"/>
                  </a:lnTo>
                  <a:lnTo>
                    <a:pt x="1444" y="2920"/>
                  </a:lnTo>
                  <a:lnTo>
                    <a:pt x="1551" y="2780"/>
                  </a:lnTo>
                  <a:lnTo>
                    <a:pt x="1660" y="2644"/>
                  </a:lnTo>
                  <a:lnTo>
                    <a:pt x="1773" y="2511"/>
                  </a:lnTo>
                  <a:lnTo>
                    <a:pt x="1889" y="2381"/>
                  </a:lnTo>
                  <a:lnTo>
                    <a:pt x="2008" y="2253"/>
                  </a:lnTo>
                  <a:lnTo>
                    <a:pt x="2129" y="2129"/>
                  </a:lnTo>
                  <a:lnTo>
                    <a:pt x="2212" y="2212"/>
                  </a:lnTo>
                  <a:lnTo>
                    <a:pt x="2092" y="2334"/>
                  </a:lnTo>
                  <a:lnTo>
                    <a:pt x="1976" y="2460"/>
                  </a:lnTo>
                  <a:lnTo>
                    <a:pt x="1862" y="2588"/>
                  </a:lnTo>
                  <a:lnTo>
                    <a:pt x="1751" y="2719"/>
                  </a:lnTo>
                  <a:lnTo>
                    <a:pt x="1643" y="2853"/>
                  </a:lnTo>
                  <a:lnTo>
                    <a:pt x="1539" y="2990"/>
                  </a:lnTo>
                  <a:lnTo>
                    <a:pt x="1437" y="3129"/>
                  </a:lnTo>
                  <a:lnTo>
                    <a:pt x="1339" y="3270"/>
                  </a:lnTo>
                  <a:lnTo>
                    <a:pt x="1244" y="3414"/>
                  </a:lnTo>
                  <a:lnTo>
                    <a:pt x="1153" y="3560"/>
                  </a:lnTo>
                  <a:lnTo>
                    <a:pt x="1065" y="3709"/>
                  </a:lnTo>
                  <a:lnTo>
                    <a:pt x="981" y="3860"/>
                  </a:lnTo>
                  <a:lnTo>
                    <a:pt x="900" y="4013"/>
                  </a:lnTo>
                  <a:lnTo>
                    <a:pt x="823" y="4168"/>
                  </a:lnTo>
                  <a:lnTo>
                    <a:pt x="749" y="4326"/>
                  </a:lnTo>
                  <a:lnTo>
                    <a:pt x="680" y="4485"/>
                  </a:lnTo>
                  <a:lnTo>
                    <a:pt x="614" y="4647"/>
                  </a:lnTo>
                  <a:lnTo>
                    <a:pt x="552" y="4810"/>
                  </a:lnTo>
                  <a:lnTo>
                    <a:pt x="493" y="4975"/>
                  </a:lnTo>
                  <a:lnTo>
                    <a:pt x="439" y="5142"/>
                  </a:lnTo>
                  <a:lnTo>
                    <a:pt x="389" y="5311"/>
                  </a:lnTo>
                  <a:lnTo>
                    <a:pt x="343" y="5481"/>
                  </a:lnTo>
                  <a:lnTo>
                    <a:pt x="301" y="5653"/>
                  </a:lnTo>
                  <a:lnTo>
                    <a:pt x="263" y="5828"/>
                  </a:lnTo>
                  <a:lnTo>
                    <a:pt x="230" y="6003"/>
                  </a:lnTo>
                  <a:lnTo>
                    <a:pt x="200" y="6180"/>
                  </a:lnTo>
                  <a:lnTo>
                    <a:pt x="175" y="6358"/>
                  </a:lnTo>
                  <a:lnTo>
                    <a:pt x="155" y="6538"/>
                  </a:lnTo>
                  <a:lnTo>
                    <a:pt x="139" y="6718"/>
                  </a:lnTo>
                  <a:lnTo>
                    <a:pt x="127" y="6901"/>
                  </a:lnTo>
                  <a:lnTo>
                    <a:pt x="120" y="7084"/>
                  </a:lnTo>
                  <a:lnTo>
                    <a:pt x="118" y="7269"/>
                  </a:lnTo>
                  <a:lnTo>
                    <a:pt x="0" y="7269"/>
                  </a:lnTo>
                  <a:close/>
                  <a:moveTo>
                    <a:pt x="2129" y="2129"/>
                  </a:moveTo>
                  <a:lnTo>
                    <a:pt x="2254" y="2007"/>
                  </a:lnTo>
                  <a:lnTo>
                    <a:pt x="2382" y="1888"/>
                  </a:lnTo>
                  <a:lnTo>
                    <a:pt x="2512" y="1772"/>
                  </a:lnTo>
                  <a:lnTo>
                    <a:pt x="2645" y="1660"/>
                  </a:lnTo>
                  <a:lnTo>
                    <a:pt x="2781" y="1550"/>
                  </a:lnTo>
                  <a:lnTo>
                    <a:pt x="2920" y="1444"/>
                  </a:lnTo>
                  <a:lnTo>
                    <a:pt x="3062" y="1340"/>
                  </a:lnTo>
                  <a:lnTo>
                    <a:pt x="3205" y="1241"/>
                  </a:lnTo>
                  <a:lnTo>
                    <a:pt x="3352" y="1144"/>
                  </a:lnTo>
                  <a:lnTo>
                    <a:pt x="3500" y="1052"/>
                  </a:lnTo>
                  <a:lnTo>
                    <a:pt x="3651" y="962"/>
                  </a:lnTo>
                  <a:lnTo>
                    <a:pt x="3804" y="877"/>
                  </a:lnTo>
                  <a:lnTo>
                    <a:pt x="3960" y="795"/>
                  </a:lnTo>
                  <a:lnTo>
                    <a:pt x="4118" y="716"/>
                  </a:lnTo>
                  <a:lnTo>
                    <a:pt x="4277" y="642"/>
                  </a:lnTo>
                  <a:lnTo>
                    <a:pt x="4440" y="571"/>
                  </a:lnTo>
                  <a:lnTo>
                    <a:pt x="4604" y="504"/>
                  </a:lnTo>
                  <a:lnTo>
                    <a:pt x="4770" y="441"/>
                  </a:lnTo>
                  <a:lnTo>
                    <a:pt x="4938" y="382"/>
                  </a:lnTo>
                  <a:lnTo>
                    <a:pt x="5108" y="327"/>
                  </a:lnTo>
                  <a:lnTo>
                    <a:pt x="5279" y="275"/>
                  </a:lnTo>
                  <a:lnTo>
                    <a:pt x="5453" y="229"/>
                  </a:lnTo>
                  <a:lnTo>
                    <a:pt x="5627" y="186"/>
                  </a:lnTo>
                  <a:lnTo>
                    <a:pt x="5804" y="148"/>
                  </a:lnTo>
                  <a:lnTo>
                    <a:pt x="5983" y="113"/>
                  </a:lnTo>
                  <a:lnTo>
                    <a:pt x="6163" y="84"/>
                  </a:lnTo>
                  <a:lnTo>
                    <a:pt x="6344" y="58"/>
                  </a:lnTo>
                  <a:lnTo>
                    <a:pt x="6526" y="37"/>
                  </a:lnTo>
                  <a:lnTo>
                    <a:pt x="6710" y="21"/>
                  </a:lnTo>
                  <a:lnTo>
                    <a:pt x="6895" y="9"/>
                  </a:lnTo>
                  <a:lnTo>
                    <a:pt x="7081" y="2"/>
                  </a:lnTo>
                  <a:lnTo>
                    <a:pt x="7269" y="0"/>
                  </a:lnTo>
                  <a:lnTo>
                    <a:pt x="7269" y="117"/>
                  </a:lnTo>
                  <a:lnTo>
                    <a:pt x="7085" y="120"/>
                  </a:lnTo>
                  <a:lnTo>
                    <a:pt x="6901" y="127"/>
                  </a:lnTo>
                  <a:lnTo>
                    <a:pt x="6719" y="138"/>
                  </a:lnTo>
                  <a:lnTo>
                    <a:pt x="6538" y="154"/>
                  </a:lnTo>
                  <a:lnTo>
                    <a:pt x="6359" y="175"/>
                  </a:lnTo>
                  <a:lnTo>
                    <a:pt x="6181" y="200"/>
                  </a:lnTo>
                  <a:lnTo>
                    <a:pt x="6004" y="229"/>
                  </a:lnTo>
                  <a:lnTo>
                    <a:pt x="5828" y="262"/>
                  </a:lnTo>
                  <a:lnTo>
                    <a:pt x="5654" y="300"/>
                  </a:lnTo>
                  <a:lnTo>
                    <a:pt x="5482" y="342"/>
                  </a:lnTo>
                  <a:lnTo>
                    <a:pt x="5311" y="388"/>
                  </a:lnTo>
                  <a:lnTo>
                    <a:pt x="5143" y="439"/>
                  </a:lnTo>
                  <a:lnTo>
                    <a:pt x="4976" y="493"/>
                  </a:lnTo>
                  <a:lnTo>
                    <a:pt x="4811" y="551"/>
                  </a:lnTo>
                  <a:lnTo>
                    <a:pt x="4647" y="613"/>
                  </a:lnTo>
                  <a:lnTo>
                    <a:pt x="4486" y="679"/>
                  </a:lnTo>
                  <a:lnTo>
                    <a:pt x="4326" y="749"/>
                  </a:lnTo>
                  <a:lnTo>
                    <a:pt x="4168" y="822"/>
                  </a:lnTo>
                  <a:lnTo>
                    <a:pt x="4013" y="899"/>
                  </a:lnTo>
                  <a:lnTo>
                    <a:pt x="3860" y="980"/>
                  </a:lnTo>
                  <a:lnTo>
                    <a:pt x="3709" y="1064"/>
                  </a:lnTo>
                  <a:lnTo>
                    <a:pt x="3561" y="1152"/>
                  </a:lnTo>
                  <a:lnTo>
                    <a:pt x="3415" y="1243"/>
                  </a:lnTo>
                  <a:lnTo>
                    <a:pt x="3271" y="1338"/>
                  </a:lnTo>
                  <a:lnTo>
                    <a:pt x="3130" y="1437"/>
                  </a:lnTo>
                  <a:lnTo>
                    <a:pt x="2991" y="1538"/>
                  </a:lnTo>
                  <a:lnTo>
                    <a:pt x="2853" y="1643"/>
                  </a:lnTo>
                  <a:lnTo>
                    <a:pt x="2720" y="1750"/>
                  </a:lnTo>
                  <a:lnTo>
                    <a:pt x="2589" y="1861"/>
                  </a:lnTo>
                  <a:lnTo>
                    <a:pt x="2460" y="1975"/>
                  </a:lnTo>
                  <a:lnTo>
                    <a:pt x="2335" y="2092"/>
                  </a:lnTo>
                  <a:lnTo>
                    <a:pt x="2212" y="2212"/>
                  </a:lnTo>
                  <a:lnTo>
                    <a:pt x="2129" y="212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4327221" y="5972480"/>
              <a:ext cx="152400" cy="125412"/>
            </a:xfrm>
            <a:custGeom>
              <a:avLst/>
              <a:gdLst>
                <a:gd name="T0" fmla="*/ 1861 w 2591"/>
                <a:gd name="T1" fmla="*/ 679 h 2143"/>
                <a:gd name="T2" fmla="*/ 2029 w 2591"/>
                <a:gd name="T3" fmla="*/ 833 h 2143"/>
                <a:gd name="T4" fmla="*/ 2177 w 2591"/>
                <a:gd name="T5" fmla="*/ 989 h 2143"/>
                <a:gd name="T6" fmla="*/ 2305 w 2591"/>
                <a:gd name="T7" fmla="*/ 1144 h 2143"/>
                <a:gd name="T8" fmla="*/ 2411 w 2591"/>
                <a:gd name="T9" fmla="*/ 1297 h 2143"/>
                <a:gd name="T10" fmla="*/ 2493 w 2591"/>
                <a:gd name="T11" fmla="*/ 1445 h 2143"/>
                <a:gd name="T12" fmla="*/ 2552 w 2591"/>
                <a:gd name="T13" fmla="*/ 1586 h 2143"/>
                <a:gd name="T14" fmla="*/ 2585 w 2591"/>
                <a:gd name="T15" fmla="*/ 1718 h 2143"/>
                <a:gd name="T16" fmla="*/ 2590 w 2591"/>
                <a:gd name="T17" fmla="*/ 1836 h 2143"/>
                <a:gd name="T18" fmla="*/ 2565 w 2591"/>
                <a:gd name="T19" fmla="*/ 1939 h 2143"/>
                <a:gd name="T20" fmla="*/ 2512 w 2591"/>
                <a:gd name="T21" fmla="*/ 2024 h 2143"/>
                <a:gd name="T22" fmla="*/ 2432 w 2591"/>
                <a:gd name="T23" fmla="*/ 2088 h 2143"/>
                <a:gd name="T24" fmla="*/ 2327 w 2591"/>
                <a:gd name="T25" fmla="*/ 2128 h 2143"/>
                <a:gd name="T26" fmla="*/ 2201 w 2591"/>
                <a:gd name="T27" fmla="*/ 2143 h 2143"/>
                <a:gd name="T28" fmla="*/ 2057 w 2591"/>
                <a:gd name="T29" fmla="*/ 2136 h 2143"/>
                <a:gd name="T30" fmla="*/ 1899 w 2591"/>
                <a:gd name="T31" fmla="*/ 2107 h 2143"/>
                <a:gd name="T32" fmla="*/ 1727 w 2591"/>
                <a:gd name="T33" fmla="*/ 2058 h 2143"/>
                <a:gd name="T34" fmla="*/ 1547 w 2591"/>
                <a:gd name="T35" fmla="*/ 1987 h 2143"/>
                <a:gd name="T36" fmla="*/ 1360 w 2591"/>
                <a:gd name="T37" fmla="*/ 1896 h 2143"/>
                <a:gd name="T38" fmla="*/ 1170 w 2591"/>
                <a:gd name="T39" fmla="*/ 1787 h 2143"/>
                <a:gd name="T40" fmla="*/ 979 w 2591"/>
                <a:gd name="T41" fmla="*/ 1659 h 2143"/>
                <a:gd name="T42" fmla="*/ 791 w 2591"/>
                <a:gd name="T43" fmla="*/ 1515 h 2143"/>
                <a:gd name="T44" fmla="*/ 617 w 2591"/>
                <a:gd name="T45" fmla="*/ 1363 h 2143"/>
                <a:gd name="T46" fmla="*/ 462 w 2591"/>
                <a:gd name="T47" fmla="*/ 1208 h 2143"/>
                <a:gd name="T48" fmla="*/ 327 w 2591"/>
                <a:gd name="T49" fmla="*/ 1052 h 2143"/>
                <a:gd name="T50" fmla="*/ 213 w 2591"/>
                <a:gd name="T51" fmla="*/ 898 h 2143"/>
                <a:gd name="T52" fmla="*/ 122 w 2591"/>
                <a:gd name="T53" fmla="*/ 746 h 2143"/>
                <a:gd name="T54" fmla="*/ 56 w 2591"/>
                <a:gd name="T55" fmla="*/ 603 h 2143"/>
                <a:gd name="T56" fmla="*/ 15 w 2591"/>
                <a:gd name="T57" fmla="*/ 469 h 2143"/>
                <a:gd name="T58" fmla="*/ 0 w 2591"/>
                <a:gd name="T59" fmla="*/ 346 h 2143"/>
                <a:gd name="T60" fmla="*/ 14 w 2591"/>
                <a:gd name="T61" fmla="*/ 238 h 2143"/>
                <a:gd name="T62" fmla="*/ 57 w 2591"/>
                <a:gd name="T63" fmla="*/ 146 h 2143"/>
                <a:gd name="T64" fmla="*/ 129 w 2591"/>
                <a:gd name="T65" fmla="*/ 74 h 2143"/>
                <a:gd name="T66" fmla="*/ 227 w 2591"/>
                <a:gd name="T67" fmla="*/ 27 h 2143"/>
                <a:gd name="T68" fmla="*/ 347 w 2591"/>
                <a:gd name="T69" fmla="*/ 3 h 2143"/>
                <a:gd name="T70" fmla="*/ 485 w 2591"/>
                <a:gd name="T71" fmla="*/ 3 h 2143"/>
                <a:gd name="T72" fmla="*/ 639 w 2591"/>
                <a:gd name="T73" fmla="*/ 24 h 2143"/>
                <a:gd name="T74" fmla="*/ 806 w 2591"/>
                <a:gd name="T75" fmla="*/ 68 h 2143"/>
                <a:gd name="T76" fmla="*/ 983 w 2591"/>
                <a:gd name="T77" fmla="*/ 132 h 2143"/>
                <a:gd name="T78" fmla="*/ 1168 w 2591"/>
                <a:gd name="T79" fmla="*/ 215 h 2143"/>
                <a:gd name="T80" fmla="*/ 1358 w 2591"/>
                <a:gd name="T81" fmla="*/ 318 h 2143"/>
                <a:gd name="T82" fmla="*/ 1548 w 2591"/>
                <a:gd name="T83" fmla="*/ 440 h 2143"/>
                <a:gd name="T84" fmla="*/ 1740 w 2591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3">
                  <a:moveTo>
                    <a:pt x="1740" y="579"/>
                  </a:moveTo>
                  <a:lnTo>
                    <a:pt x="1801" y="628"/>
                  </a:lnTo>
                  <a:lnTo>
                    <a:pt x="1861" y="679"/>
                  </a:lnTo>
                  <a:lnTo>
                    <a:pt x="1919" y="730"/>
                  </a:lnTo>
                  <a:lnTo>
                    <a:pt x="1975" y="781"/>
                  </a:lnTo>
                  <a:lnTo>
                    <a:pt x="2029" y="833"/>
                  </a:lnTo>
                  <a:lnTo>
                    <a:pt x="2081" y="885"/>
                  </a:lnTo>
                  <a:lnTo>
                    <a:pt x="2130" y="937"/>
                  </a:lnTo>
                  <a:lnTo>
                    <a:pt x="2177" y="989"/>
                  </a:lnTo>
                  <a:lnTo>
                    <a:pt x="2222" y="1040"/>
                  </a:lnTo>
                  <a:lnTo>
                    <a:pt x="2265" y="1092"/>
                  </a:lnTo>
                  <a:lnTo>
                    <a:pt x="2305" y="1144"/>
                  </a:lnTo>
                  <a:lnTo>
                    <a:pt x="2342" y="1196"/>
                  </a:lnTo>
                  <a:lnTo>
                    <a:pt x="2379" y="1248"/>
                  </a:lnTo>
                  <a:lnTo>
                    <a:pt x="2411" y="1297"/>
                  </a:lnTo>
                  <a:lnTo>
                    <a:pt x="2441" y="1348"/>
                  </a:lnTo>
                  <a:lnTo>
                    <a:pt x="2469" y="1397"/>
                  </a:lnTo>
                  <a:lnTo>
                    <a:pt x="2493" y="1445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6"/>
                  </a:lnTo>
                  <a:lnTo>
                    <a:pt x="2565" y="1631"/>
                  </a:lnTo>
                  <a:lnTo>
                    <a:pt x="2576" y="1675"/>
                  </a:lnTo>
                  <a:lnTo>
                    <a:pt x="2585" y="1718"/>
                  </a:lnTo>
                  <a:lnTo>
                    <a:pt x="2590" y="1758"/>
                  </a:lnTo>
                  <a:lnTo>
                    <a:pt x="2591" y="1797"/>
                  </a:lnTo>
                  <a:lnTo>
                    <a:pt x="2590" y="1836"/>
                  </a:lnTo>
                  <a:lnTo>
                    <a:pt x="2585" y="1872"/>
                  </a:lnTo>
                  <a:lnTo>
                    <a:pt x="2577" y="1906"/>
                  </a:lnTo>
                  <a:lnTo>
                    <a:pt x="2565" y="1939"/>
                  </a:lnTo>
                  <a:lnTo>
                    <a:pt x="2552" y="1970"/>
                  </a:lnTo>
                  <a:lnTo>
                    <a:pt x="2534" y="1998"/>
                  </a:lnTo>
                  <a:lnTo>
                    <a:pt x="2512" y="2024"/>
                  </a:lnTo>
                  <a:lnTo>
                    <a:pt x="2488" y="2048"/>
                  </a:lnTo>
                  <a:lnTo>
                    <a:pt x="2462" y="2070"/>
                  </a:lnTo>
                  <a:lnTo>
                    <a:pt x="2432" y="2088"/>
                  </a:lnTo>
                  <a:lnTo>
                    <a:pt x="2399" y="2104"/>
                  </a:lnTo>
                  <a:lnTo>
                    <a:pt x="2364" y="2117"/>
                  </a:lnTo>
                  <a:lnTo>
                    <a:pt x="2327" y="2128"/>
                  </a:lnTo>
                  <a:lnTo>
                    <a:pt x="2287" y="2136"/>
                  </a:lnTo>
                  <a:lnTo>
                    <a:pt x="2245" y="2141"/>
                  </a:lnTo>
                  <a:lnTo>
                    <a:pt x="2201" y="2143"/>
                  </a:lnTo>
                  <a:lnTo>
                    <a:pt x="2154" y="2143"/>
                  </a:lnTo>
                  <a:lnTo>
                    <a:pt x="2107" y="2141"/>
                  </a:lnTo>
                  <a:lnTo>
                    <a:pt x="2057" y="2136"/>
                  </a:lnTo>
                  <a:lnTo>
                    <a:pt x="2006" y="2129"/>
                  </a:lnTo>
                  <a:lnTo>
                    <a:pt x="1953" y="2119"/>
                  </a:lnTo>
                  <a:lnTo>
                    <a:pt x="1899" y="2107"/>
                  </a:lnTo>
                  <a:lnTo>
                    <a:pt x="1843" y="2093"/>
                  </a:lnTo>
                  <a:lnTo>
                    <a:pt x="1785" y="2076"/>
                  </a:lnTo>
                  <a:lnTo>
                    <a:pt x="1727" y="2058"/>
                  </a:lnTo>
                  <a:lnTo>
                    <a:pt x="1668" y="2036"/>
                  </a:lnTo>
                  <a:lnTo>
                    <a:pt x="1607" y="2012"/>
                  </a:lnTo>
                  <a:lnTo>
                    <a:pt x="1547" y="1987"/>
                  </a:lnTo>
                  <a:lnTo>
                    <a:pt x="1485" y="1959"/>
                  </a:lnTo>
                  <a:lnTo>
                    <a:pt x="1423" y="1929"/>
                  </a:lnTo>
                  <a:lnTo>
                    <a:pt x="1360" y="1896"/>
                  </a:lnTo>
                  <a:lnTo>
                    <a:pt x="1297" y="1861"/>
                  </a:lnTo>
                  <a:lnTo>
                    <a:pt x="1234" y="1825"/>
                  </a:lnTo>
                  <a:lnTo>
                    <a:pt x="1170" y="1787"/>
                  </a:lnTo>
                  <a:lnTo>
                    <a:pt x="1106" y="1747"/>
                  </a:lnTo>
                  <a:lnTo>
                    <a:pt x="1043" y="1703"/>
                  </a:lnTo>
                  <a:lnTo>
                    <a:pt x="979" y="1659"/>
                  </a:lnTo>
                  <a:lnTo>
                    <a:pt x="915" y="1613"/>
                  </a:lnTo>
                  <a:lnTo>
                    <a:pt x="853" y="1565"/>
                  </a:lnTo>
                  <a:lnTo>
                    <a:pt x="791" y="1515"/>
                  </a:lnTo>
                  <a:lnTo>
                    <a:pt x="731" y="1465"/>
                  </a:lnTo>
                  <a:lnTo>
                    <a:pt x="673" y="1414"/>
                  </a:lnTo>
                  <a:lnTo>
                    <a:pt x="617" y="1363"/>
                  </a:lnTo>
                  <a:lnTo>
                    <a:pt x="563" y="1312"/>
                  </a:lnTo>
                  <a:lnTo>
                    <a:pt x="511" y="1260"/>
                  </a:lnTo>
                  <a:lnTo>
                    <a:pt x="462" y="1208"/>
                  </a:lnTo>
                  <a:lnTo>
                    <a:pt x="415" y="1156"/>
                  </a:lnTo>
                  <a:lnTo>
                    <a:pt x="370" y="1104"/>
                  </a:lnTo>
                  <a:lnTo>
                    <a:pt x="327" y="1052"/>
                  </a:lnTo>
                  <a:lnTo>
                    <a:pt x="287" y="1001"/>
                  </a:lnTo>
                  <a:lnTo>
                    <a:pt x="248" y="949"/>
                  </a:lnTo>
                  <a:lnTo>
                    <a:pt x="213" y="898"/>
                  </a:lnTo>
                  <a:lnTo>
                    <a:pt x="180" y="847"/>
                  </a:lnTo>
                  <a:lnTo>
                    <a:pt x="150" y="797"/>
                  </a:lnTo>
                  <a:lnTo>
                    <a:pt x="122" y="746"/>
                  </a:lnTo>
                  <a:lnTo>
                    <a:pt x="97" y="698"/>
                  </a:lnTo>
                  <a:lnTo>
                    <a:pt x="75" y="650"/>
                  </a:lnTo>
                  <a:lnTo>
                    <a:pt x="56" y="603"/>
                  </a:lnTo>
                  <a:lnTo>
                    <a:pt x="39" y="557"/>
                  </a:lnTo>
                  <a:lnTo>
                    <a:pt x="26" y="513"/>
                  </a:lnTo>
                  <a:lnTo>
                    <a:pt x="15" y="469"/>
                  </a:lnTo>
                  <a:lnTo>
                    <a:pt x="6" y="427"/>
                  </a:lnTo>
                  <a:lnTo>
                    <a:pt x="2" y="386"/>
                  </a:lnTo>
                  <a:lnTo>
                    <a:pt x="0" y="346"/>
                  </a:lnTo>
                  <a:lnTo>
                    <a:pt x="2" y="309"/>
                  </a:lnTo>
                  <a:lnTo>
                    <a:pt x="6" y="273"/>
                  </a:lnTo>
                  <a:lnTo>
                    <a:pt x="14" y="238"/>
                  </a:lnTo>
                  <a:lnTo>
                    <a:pt x="25" y="205"/>
                  </a:lnTo>
                  <a:lnTo>
                    <a:pt x="39" y="174"/>
                  </a:lnTo>
                  <a:lnTo>
                    <a:pt x="57" y="146"/>
                  </a:lnTo>
                  <a:lnTo>
                    <a:pt x="79" y="120"/>
                  </a:lnTo>
                  <a:lnTo>
                    <a:pt x="103" y="95"/>
                  </a:lnTo>
                  <a:lnTo>
                    <a:pt x="129" y="74"/>
                  </a:lnTo>
                  <a:lnTo>
                    <a:pt x="160" y="56"/>
                  </a:lnTo>
                  <a:lnTo>
                    <a:pt x="192" y="40"/>
                  </a:lnTo>
                  <a:lnTo>
                    <a:pt x="227" y="27"/>
                  </a:lnTo>
                  <a:lnTo>
                    <a:pt x="264" y="16"/>
                  </a:lnTo>
                  <a:lnTo>
                    <a:pt x="305" y="9"/>
                  </a:lnTo>
                  <a:lnTo>
                    <a:pt x="347" y="3"/>
                  </a:lnTo>
                  <a:lnTo>
                    <a:pt x="391" y="0"/>
                  </a:lnTo>
                  <a:lnTo>
                    <a:pt x="437" y="0"/>
                  </a:lnTo>
                  <a:lnTo>
                    <a:pt x="485" y="3"/>
                  </a:lnTo>
                  <a:lnTo>
                    <a:pt x="534" y="7"/>
                  </a:lnTo>
                  <a:lnTo>
                    <a:pt x="586" y="15"/>
                  </a:lnTo>
                  <a:lnTo>
                    <a:pt x="639" y="24"/>
                  </a:lnTo>
                  <a:lnTo>
                    <a:pt x="693" y="36"/>
                  </a:lnTo>
                  <a:lnTo>
                    <a:pt x="749" y="51"/>
                  </a:lnTo>
                  <a:lnTo>
                    <a:pt x="806" y="68"/>
                  </a:lnTo>
                  <a:lnTo>
                    <a:pt x="865" y="87"/>
                  </a:lnTo>
                  <a:lnTo>
                    <a:pt x="924" y="108"/>
                  </a:lnTo>
                  <a:lnTo>
                    <a:pt x="983" y="132"/>
                  </a:lnTo>
                  <a:lnTo>
                    <a:pt x="1044" y="157"/>
                  </a:lnTo>
                  <a:lnTo>
                    <a:pt x="1106" y="185"/>
                  </a:lnTo>
                  <a:lnTo>
                    <a:pt x="1168" y="215"/>
                  </a:lnTo>
                  <a:lnTo>
                    <a:pt x="1231" y="247"/>
                  </a:lnTo>
                  <a:lnTo>
                    <a:pt x="1294" y="282"/>
                  </a:lnTo>
                  <a:lnTo>
                    <a:pt x="1358" y="318"/>
                  </a:lnTo>
                  <a:lnTo>
                    <a:pt x="1422" y="357"/>
                  </a:lnTo>
                  <a:lnTo>
                    <a:pt x="1484" y="397"/>
                  </a:lnTo>
                  <a:lnTo>
                    <a:pt x="1548" y="440"/>
                  </a:lnTo>
                  <a:lnTo>
                    <a:pt x="1612" y="485"/>
                  </a:lnTo>
                  <a:lnTo>
                    <a:pt x="1676" y="531"/>
                  </a:lnTo>
                  <a:lnTo>
                    <a:pt x="1740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4327221" y="6075668"/>
              <a:ext cx="152400" cy="125412"/>
            </a:xfrm>
            <a:custGeom>
              <a:avLst/>
              <a:gdLst>
                <a:gd name="T0" fmla="*/ 1861 w 2591"/>
                <a:gd name="T1" fmla="*/ 679 h 2145"/>
                <a:gd name="T2" fmla="*/ 2029 w 2591"/>
                <a:gd name="T3" fmla="*/ 834 h 2145"/>
                <a:gd name="T4" fmla="*/ 2177 w 2591"/>
                <a:gd name="T5" fmla="*/ 989 h 2145"/>
                <a:gd name="T6" fmla="*/ 2305 w 2591"/>
                <a:gd name="T7" fmla="*/ 1145 h 2145"/>
                <a:gd name="T8" fmla="*/ 2411 w 2591"/>
                <a:gd name="T9" fmla="*/ 1298 h 2145"/>
                <a:gd name="T10" fmla="*/ 2493 w 2591"/>
                <a:gd name="T11" fmla="*/ 1446 h 2145"/>
                <a:gd name="T12" fmla="*/ 2552 w 2591"/>
                <a:gd name="T13" fmla="*/ 1587 h 2145"/>
                <a:gd name="T14" fmla="*/ 2585 w 2591"/>
                <a:gd name="T15" fmla="*/ 1717 h 2145"/>
                <a:gd name="T16" fmla="*/ 2590 w 2591"/>
                <a:gd name="T17" fmla="*/ 1836 h 2145"/>
                <a:gd name="T18" fmla="*/ 2565 w 2591"/>
                <a:gd name="T19" fmla="*/ 1940 h 2145"/>
                <a:gd name="T20" fmla="*/ 2512 w 2591"/>
                <a:gd name="T21" fmla="*/ 2026 h 2145"/>
                <a:gd name="T22" fmla="*/ 2432 w 2591"/>
                <a:gd name="T23" fmla="*/ 2090 h 2145"/>
                <a:gd name="T24" fmla="*/ 2327 w 2591"/>
                <a:gd name="T25" fmla="*/ 2129 h 2145"/>
                <a:gd name="T26" fmla="*/ 2201 w 2591"/>
                <a:gd name="T27" fmla="*/ 2145 h 2145"/>
                <a:gd name="T28" fmla="*/ 2057 w 2591"/>
                <a:gd name="T29" fmla="*/ 2138 h 2145"/>
                <a:gd name="T30" fmla="*/ 1899 w 2591"/>
                <a:gd name="T31" fmla="*/ 2109 h 2145"/>
                <a:gd name="T32" fmla="*/ 1727 w 2591"/>
                <a:gd name="T33" fmla="*/ 2058 h 2145"/>
                <a:gd name="T34" fmla="*/ 1547 w 2591"/>
                <a:gd name="T35" fmla="*/ 1988 h 2145"/>
                <a:gd name="T36" fmla="*/ 1360 w 2591"/>
                <a:gd name="T37" fmla="*/ 1896 h 2145"/>
                <a:gd name="T38" fmla="*/ 1170 w 2591"/>
                <a:gd name="T39" fmla="*/ 1787 h 2145"/>
                <a:gd name="T40" fmla="*/ 979 w 2591"/>
                <a:gd name="T41" fmla="*/ 1660 h 2145"/>
                <a:gd name="T42" fmla="*/ 791 w 2591"/>
                <a:gd name="T43" fmla="*/ 1516 h 2145"/>
                <a:gd name="T44" fmla="*/ 617 w 2591"/>
                <a:gd name="T45" fmla="*/ 1364 h 2145"/>
                <a:gd name="T46" fmla="*/ 462 w 2591"/>
                <a:gd name="T47" fmla="*/ 1209 h 2145"/>
                <a:gd name="T48" fmla="*/ 327 w 2591"/>
                <a:gd name="T49" fmla="*/ 1052 h 2145"/>
                <a:gd name="T50" fmla="*/ 213 w 2591"/>
                <a:gd name="T51" fmla="*/ 898 h 2145"/>
                <a:gd name="T52" fmla="*/ 122 w 2591"/>
                <a:gd name="T53" fmla="*/ 748 h 2145"/>
                <a:gd name="T54" fmla="*/ 56 w 2591"/>
                <a:gd name="T55" fmla="*/ 605 h 2145"/>
                <a:gd name="T56" fmla="*/ 15 w 2591"/>
                <a:gd name="T57" fmla="*/ 470 h 2145"/>
                <a:gd name="T58" fmla="*/ 0 w 2591"/>
                <a:gd name="T59" fmla="*/ 347 h 2145"/>
                <a:gd name="T60" fmla="*/ 14 w 2591"/>
                <a:gd name="T61" fmla="*/ 238 h 2145"/>
                <a:gd name="T62" fmla="*/ 57 w 2591"/>
                <a:gd name="T63" fmla="*/ 146 h 2145"/>
                <a:gd name="T64" fmla="*/ 129 w 2591"/>
                <a:gd name="T65" fmla="*/ 74 h 2145"/>
                <a:gd name="T66" fmla="*/ 227 w 2591"/>
                <a:gd name="T67" fmla="*/ 26 h 2145"/>
                <a:gd name="T68" fmla="*/ 347 w 2591"/>
                <a:gd name="T69" fmla="*/ 3 h 2145"/>
                <a:gd name="T70" fmla="*/ 485 w 2591"/>
                <a:gd name="T71" fmla="*/ 2 h 2145"/>
                <a:gd name="T72" fmla="*/ 639 w 2591"/>
                <a:gd name="T73" fmla="*/ 24 h 2145"/>
                <a:gd name="T74" fmla="*/ 806 w 2591"/>
                <a:gd name="T75" fmla="*/ 67 h 2145"/>
                <a:gd name="T76" fmla="*/ 983 w 2591"/>
                <a:gd name="T77" fmla="*/ 131 h 2145"/>
                <a:gd name="T78" fmla="*/ 1168 w 2591"/>
                <a:gd name="T79" fmla="*/ 216 h 2145"/>
                <a:gd name="T80" fmla="*/ 1358 w 2591"/>
                <a:gd name="T81" fmla="*/ 319 h 2145"/>
                <a:gd name="T82" fmla="*/ 1548 w 2591"/>
                <a:gd name="T83" fmla="*/ 440 h 2145"/>
                <a:gd name="T84" fmla="*/ 1740 w 2591"/>
                <a:gd name="T85" fmla="*/ 58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5">
                  <a:moveTo>
                    <a:pt x="1740" y="581"/>
                  </a:moveTo>
                  <a:lnTo>
                    <a:pt x="1801" y="630"/>
                  </a:lnTo>
                  <a:lnTo>
                    <a:pt x="1861" y="679"/>
                  </a:lnTo>
                  <a:lnTo>
                    <a:pt x="1919" y="730"/>
                  </a:lnTo>
                  <a:lnTo>
                    <a:pt x="1975" y="782"/>
                  </a:lnTo>
                  <a:lnTo>
                    <a:pt x="2029" y="834"/>
                  </a:lnTo>
                  <a:lnTo>
                    <a:pt x="2081" y="886"/>
                  </a:lnTo>
                  <a:lnTo>
                    <a:pt x="2130" y="937"/>
                  </a:lnTo>
                  <a:lnTo>
                    <a:pt x="2177" y="989"/>
                  </a:lnTo>
                  <a:lnTo>
                    <a:pt x="2222" y="1041"/>
                  </a:lnTo>
                  <a:lnTo>
                    <a:pt x="2265" y="1093"/>
                  </a:lnTo>
                  <a:lnTo>
                    <a:pt x="2305" y="1145"/>
                  </a:lnTo>
                  <a:lnTo>
                    <a:pt x="2342" y="1197"/>
                  </a:lnTo>
                  <a:lnTo>
                    <a:pt x="2379" y="1247"/>
                  </a:lnTo>
                  <a:lnTo>
                    <a:pt x="2411" y="1298"/>
                  </a:lnTo>
                  <a:lnTo>
                    <a:pt x="2441" y="1349"/>
                  </a:lnTo>
                  <a:lnTo>
                    <a:pt x="2469" y="1398"/>
                  </a:lnTo>
                  <a:lnTo>
                    <a:pt x="2493" y="1446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7"/>
                  </a:lnTo>
                  <a:lnTo>
                    <a:pt x="2565" y="1632"/>
                  </a:lnTo>
                  <a:lnTo>
                    <a:pt x="2576" y="1675"/>
                  </a:lnTo>
                  <a:lnTo>
                    <a:pt x="2585" y="1717"/>
                  </a:lnTo>
                  <a:lnTo>
                    <a:pt x="2590" y="1758"/>
                  </a:lnTo>
                  <a:lnTo>
                    <a:pt x="2591" y="1798"/>
                  </a:lnTo>
                  <a:lnTo>
                    <a:pt x="2590" y="1836"/>
                  </a:lnTo>
                  <a:lnTo>
                    <a:pt x="2585" y="1872"/>
                  </a:lnTo>
                  <a:lnTo>
                    <a:pt x="2577" y="1908"/>
                  </a:lnTo>
                  <a:lnTo>
                    <a:pt x="2565" y="1940"/>
                  </a:lnTo>
                  <a:lnTo>
                    <a:pt x="2552" y="1970"/>
                  </a:lnTo>
                  <a:lnTo>
                    <a:pt x="2534" y="1999"/>
                  </a:lnTo>
                  <a:lnTo>
                    <a:pt x="2512" y="2026"/>
                  </a:lnTo>
                  <a:lnTo>
                    <a:pt x="2488" y="2050"/>
                  </a:lnTo>
                  <a:lnTo>
                    <a:pt x="2462" y="2072"/>
                  </a:lnTo>
                  <a:lnTo>
                    <a:pt x="2432" y="2090"/>
                  </a:lnTo>
                  <a:lnTo>
                    <a:pt x="2399" y="2105"/>
                  </a:lnTo>
                  <a:lnTo>
                    <a:pt x="2364" y="2119"/>
                  </a:lnTo>
                  <a:lnTo>
                    <a:pt x="2327" y="2129"/>
                  </a:lnTo>
                  <a:lnTo>
                    <a:pt x="2287" y="2137"/>
                  </a:lnTo>
                  <a:lnTo>
                    <a:pt x="2245" y="2143"/>
                  </a:lnTo>
                  <a:lnTo>
                    <a:pt x="2201" y="2145"/>
                  </a:lnTo>
                  <a:lnTo>
                    <a:pt x="2154" y="2145"/>
                  </a:lnTo>
                  <a:lnTo>
                    <a:pt x="2107" y="2143"/>
                  </a:lnTo>
                  <a:lnTo>
                    <a:pt x="2057" y="2138"/>
                  </a:lnTo>
                  <a:lnTo>
                    <a:pt x="2006" y="2131"/>
                  </a:lnTo>
                  <a:lnTo>
                    <a:pt x="1953" y="2121"/>
                  </a:lnTo>
                  <a:lnTo>
                    <a:pt x="1899" y="2109"/>
                  </a:lnTo>
                  <a:lnTo>
                    <a:pt x="1843" y="2095"/>
                  </a:lnTo>
                  <a:lnTo>
                    <a:pt x="1785" y="2078"/>
                  </a:lnTo>
                  <a:lnTo>
                    <a:pt x="1727" y="2058"/>
                  </a:lnTo>
                  <a:lnTo>
                    <a:pt x="1668" y="2037"/>
                  </a:lnTo>
                  <a:lnTo>
                    <a:pt x="1607" y="2014"/>
                  </a:lnTo>
                  <a:lnTo>
                    <a:pt x="1547" y="1988"/>
                  </a:lnTo>
                  <a:lnTo>
                    <a:pt x="1485" y="1960"/>
                  </a:lnTo>
                  <a:lnTo>
                    <a:pt x="1423" y="1929"/>
                  </a:lnTo>
                  <a:lnTo>
                    <a:pt x="1360" y="1896"/>
                  </a:lnTo>
                  <a:lnTo>
                    <a:pt x="1297" y="1862"/>
                  </a:lnTo>
                  <a:lnTo>
                    <a:pt x="1234" y="1826"/>
                  </a:lnTo>
                  <a:lnTo>
                    <a:pt x="1170" y="1787"/>
                  </a:lnTo>
                  <a:lnTo>
                    <a:pt x="1106" y="1746"/>
                  </a:lnTo>
                  <a:lnTo>
                    <a:pt x="1043" y="1704"/>
                  </a:lnTo>
                  <a:lnTo>
                    <a:pt x="979" y="1660"/>
                  </a:lnTo>
                  <a:lnTo>
                    <a:pt x="915" y="1614"/>
                  </a:lnTo>
                  <a:lnTo>
                    <a:pt x="853" y="1565"/>
                  </a:lnTo>
                  <a:lnTo>
                    <a:pt x="791" y="1516"/>
                  </a:lnTo>
                  <a:lnTo>
                    <a:pt x="731" y="1465"/>
                  </a:lnTo>
                  <a:lnTo>
                    <a:pt x="673" y="1415"/>
                  </a:lnTo>
                  <a:lnTo>
                    <a:pt x="617" y="1364"/>
                  </a:lnTo>
                  <a:lnTo>
                    <a:pt x="563" y="1312"/>
                  </a:lnTo>
                  <a:lnTo>
                    <a:pt x="511" y="1261"/>
                  </a:lnTo>
                  <a:lnTo>
                    <a:pt x="462" y="1209"/>
                  </a:lnTo>
                  <a:lnTo>
                    <a:pt x="415" y="1157"/>
                  </a:lnTo>
                  <a:lnTo>
                    <a:pt x="370" y="1104"/>
                  </a:lnTo>
                  <a:lnTo>
                    <a:pt x="327" y="1052"/>
                  </a:lnTo>
                  <a:lnTo>
                    <a:pt x="287" y="1000"/>
                  </a:lnTo>
                  <a:lnTo>
                    <a:pt x="248" y="949"/>
                  </a:lnTo>
                  <a:lnTo>
                    <a:pt x="213" y="898"/>
                  </a:lnTo>
                  <a:lnTo>
                    <a:pt x="180" y="847"/>
                  </a:lnTo>
                  <a:lnTo>
                    <a:pt x="150" y="798"/>
                  </a:lnTo>
                  <a:lnTo>
                    <a:pt x="122" y="748"/>
                  </a:lnTo>
                  <a:lnTo>
                    <a:pt x="97" y="699"/>
                  </a:lnTo>
                  <a:lnTo>
                    <a:pt x="75" y="652"/>
                  </a:lnTo>
                  <a:lnTo>
                    <a:pt x="56" y="605"/>
                  </a:lnTo>
                  <a:lnTo>
                    <a:pt x="39" y="559"/>
                  </a:lnTo>
                  <a:lnTo>
                    <a:pt x="26" y="514"/>
                  </a:lnTo>
                  <a:lnTo>
                    <a:pt x="15" y="470"/>
                  </a:lnTo>
                  <a:lnTo>
                    <a:pt x="6" y="426"/>
                  </a:lnTo>
                  <a:lnTo>
                    <a:pt x="2" y="385"/>
                  </a:lnTo>
                  <a:lnTo>
                    <a:pt x="0" y="347"/>
                  </a:lnTo>
                  <a:lnTo>
                    <a:pt x="2" y="308"/>
                  </a:lnTo>
                  <a:lnTo>
                    <a:pt x="6" y="272"/>
                  </a:lnTo>
                  <a:lnTo>
                    <a:pt x="14" y="238"/>
                  </a:lnTo>
                  <a:lnTo>
                    <a:pt x="25" y="206"/>
                  </a:lnTo>
                  <a:lnTo>
                    <a:pt x="39" y="175"/>
                  </a:lnTo>
                  <a:lnTo>
                    <a:pt x="57" y="146"/>
                  </a:lnTo>
                  <a:lnTo>
                    <a:pt x="79" y="119"/>
                  </a:lnTo>
                  <a:lnTo>
                    <a:pt x="103" y="95"/>
                  </a:lnTo>
                  <a:lnTo>
                    <a:pt x="129" y="74"/>
                  </a:lnTo>
                  <a:lnTo>
                    <a:pt x="160" y="55"/>
                  </a:lnTo>
                  <a:lnTo>
                    <a:pt x="192" y="39"/>
                  </a:lnTo>
                  <a:lnTo>
                    <a:pt x="227" y="26"/>
                  </a:lnTo>
                  <a:lnTo>
                    <a:pt x="264" y="17"/>
                  </a:lnTo>
                  <a:lnTo>
                    <a:pt x="305" y="8"/>
                  </a:lnTo>
                  <a:lnTo>
                    <a:pt x="347" y="3"/>
                  </a:lnTo>
                  <a:lnTo>
                    <a:pt x="391" y="1"/>
                  </a:lnTo>
                  <a:lnTo>
                    <a:pt x="437" y="0"/>
                  </a:lnTo>
                  <a:lnTo>
                    <a:pt x="485" y="2"/>
                  </a:lnTo>
                  <a:lnTo>
                    <a:pt x="534" y="7"/>
                  </a:lnTo>
                  <a:lnTo>
                    <a:pt x="586" y="14"/>
                  </a:lnTo>
                  <a:lnTo>
                    <a:pt x="639" y="24"/>
                  </a:lnTo>
                  <a:lnTo>
                    <a:pt x="693" y="36"/>
                  </a:lnTo>
                  <a:lnTo>
                    <a:pt x="749" y="50"/>
                  </a:lnTo>
                  <a:lnTo>
                    <a:pt x="806" y="67"/>
                  </a:lnTo>
                  <a:lnTo>
                    <a:pt x="865" y="87"/>
                  </a:lnTo>
                  <a:lnTo>
                    <a:pt x="924" y="108"/>
                  </a:lnTo>
                  <a:lnTo>
                    <a:pt x="983" y="131"/>
                  </a:lnTo>
                  <a:lnTo>
                    <a:pt x="1044" y="158"/>
                  </a:lnTo>
                  <a:lnTo>
                    <a:pt x="1106" y="185"/>
                  </a:lnTo>
                  <a:lnTo>
                    <a:pt x="1168" y="216"/>
                  </a:lnTo>
                  <a:lnTo>
                    <a:pt x="1231" y="248"/>
                  </a:lnTo>
                  <a:lnTo>
                    <a:pt x="1294" y="282"/>
                  </a:lnTo>
                  <a:lnTo>
                    <a:pt x="1358" y="319"/>
                  </a:lnTo>
                  <a:lnTo>
                    <a:pt x="1422" y="358"/>
                  </a:lnTo>
                  <a:lnTo>
                    <a:pt x="1484" y="398"/>
                  </a:lnTo>
                  <a:lnTo>
                    <a:pt x="1548" y="440"/>
                  </a:lnTo>
                  <a:lnTo>
                    <a:pt x="1612" y="485"/>
                  </a:lnTo>
                  <a:lnTo>
                    <a:pt x="1676" y="532"/>
                  </a:lnTo>
                  <a:lnTo>
                    <a:pt x="1740" y="581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4327221" y="6075668"/>
              <a:ext cx="152400" cy="125412"/>
            </a:xfrm>
            <a:custGeom>
              <a:avLst/>
              <a:gdLst>
                <a:gd name="T0" fmla="*/ 1861 w 2591"/>
                <a:gd name="T1" fmla="*/ 679 h 2145"/>
                <a:gd name="T2" fmla="*/ 2029 w 2591"/>
                <a:gd name="T3" fmla="*/ 834 h 2145"/>
                <a:gd name="T4" fmla="*/ 2177 w 2591"/>
                <a:gd name="T5" fmla="*/ 989 h 2145"/>
                <a:gd name="T6" fmla="*/ 2305 w 2591"/>
                <a:gd name="T7" fmla="*/ 1145 h 2145"/>
                <a:gd name="T8" fmla="*/ 2411 w 2591"/>
                <a:gd name="T9" fmla="*/ 1298 h 2145"/>
                <a:gd name="T10" fmla="*/ 2493 w 2591"/>
                <a:gd name="T11" fmla="*/ 1446 h 2145"/>
                <a:gd name="T12" fmla="*/ 2552 w 2591"/>
                <a:gd name="T13" fmla="*/ 1587 h 2145"/>
                <a:gd name="T14" fmla="*/ 2585 w 2591"/>
                <a:gd name="T15" fmla="*/ 1717 h 2145"/>
                <a:gd name="T16" fmla="*/ 2590 w 2591"/>
                <a:gd name="T17" fmla="*/ 1836 h 2145"/>
                <a:gd name="T18" fmla="*/ 2565 w 2591"/>
                <a:gd name="T19" fmla="*/ 1940 h 2145"/>
                <a:gd name="T20" fmla="*/ 2512 w 2591"/>
                <a:gd name="T21" fmla="*/ 2026 h 2145"/>
                <a:gd name="T22" fmla="*/ 2432 w 2591"/>
                <a:gd name="T23" fmla="*/ 2090 h 2145"/>
                <a:gd name="T24" fmla="*/ 2327 w 2591"/>
                <a:gd name="T25" fmla="*/ 2129 h 2145"/>
                <a:gd name="T26" fmla="*/ 2201 w 2591"/>
                <a:gd name="T27" fmla="*/ 2145 h 2145"/>
                <a:gd name="T28" fmla="*/ 2057 w 2591"/>
                <a:gd name="T29" fmla="*/ 2138 h 2145"/>
                <a:gd name="T30" fmla="*/ 1899 w 2591"/>
                <a:gd name="T31" fmla="*/ 2109 h 2145"/>
                <a:gd name="T32" fmla="*/ 1727 w 2591"/>
                <a:gd name="T33" fmla="*/ 2058 h 2145"/>
                <a:gd name="T34" fmla="*/ 1547 w 2591"/>
                <a:gd name="T35" fmla="*/ 1988 h 2145"/>
                <a:gd name="T36" fmla="*/ 1360 w 2591"/>
                <a:gd name="T37" fmla="*/ 1896 h 2145"/>
                <a:gd name="T38" fmla="*/ 1170 w 2591"/>
                <a:gd name="T39" fmla="*/ 1787 h 2145"/>
                <a:gd name="T40" fmla="*/ 979 w 2591"/>
                <a:gd name="T41" fmla="*/ 1660 h 2145"/>
                <a:gd name="T42" fmla="*/ 791 w 2591"/>
                <a:gd name="T43" fmla="*/ 1516 h 2145"/>
                <a:gd name="T44" fmla="*/ 617 w 2591"/>
                <a:gd name="T45" fmla="*/ 1364 h 2145"/>
                <a:gd name="T46" fmla="*/ 462 w 2591"/>
                <a:gd name="T47" fmla="*/ 1209 h 2145"/>
                <a:gd name="T48" fmla="*/ 327 w 2591"/>
                <a:gd name="T49" fmla="*/ 1052 h 2145"/>
                <a:gd name="T50" fmla="*/ 213 w 2591"/>
                <a:gd name="T51" fmla="*/ 898 h 2145"/>
                <a:gd name="T52" fmla="*/ 122 w 2591"/>
                <a:gd name="T53" fmla="*/ 748 h 2145"/>
                <a:gd name="T54" fmla="*/ 56 w 2591"/>
                <a:gd name="T55" fmla="*/ 605 h 2145"/>
                <a:gd name="T56" fmla="*/ 15 w 2591"/>
                <a:gd name="T57" fmla="*/ 470 h 2145"/>
                <a:gd name="T58" fmla="*/ 0 w 2591"/>
                <a:gd name="T59" fmla="*/ 347 h 2145"/>
                <a:gd name="T60" fmla="*/ 14 w 2591"/>
                <a:gd name="T61" fmla="*/ 238 h 2145"/>
                <a:gd name="T62" fmla="*/ 57 w 2591"/>
                <a:gd name="T63" fmla="*/ 146 h 2145"/>
                <a:gd name="T64" fmla="*/ 129 w 2591"/>
                <a:gd name="T65" fmla="*/ 74 h 2145"/>
                <a:gd name="T66" fmla="*/ 227 w 2591"/>
                <a:gd name="T67" fmla="*/ 26 h 2145"/>
                <a:gd name="T68" fmla="*/ 347 w 2591"/>
                <a:gd name="T69" fmla="*/ 3 h 2145"/>
                <a:gd name="T70" fmla="*/ 485 w 2591"/>
                <a:gd name="T71" fmla="*/ 2 h 2145"/>
                <a:gd name="T72" fmla="*/ 639 w 2591"/>
                <a:gd name="T73" fmla="*/ 24 h 2145"/>
                <a:gd name="T74" fmla="*/ 806 w 2591"/>
                <a:gd name="T75" fmla="*/ 67 h 2145"/>
                <a:gd name="T76" fmla="*/ 983 w 2591"/>
                <a:gd name="T77" fmla="*/ 131 h 2145"/>
                <a:gd name="T78" fmla="*/ 1168 w 2591"/>
                <a:gd name="T79" fmla="*/ 216 h 2145"/>
                <a:gd name="T80" fmla="*/ 1358 w 2591"/>
                <a:gd name="T81" fmla="*/ 319 h 2145"/>
                <a:gd name="T82" fmla="*/ 1548 w 2591"/>
                <a:gd name="T83" fmla="*/ 440 h 2145"/>
                <a:gd name="T84" fmla="*/ 1740 w 2591"/>
                <a:gd name="T85" fmla="*/ 58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5">
                  <a:moveTo>
                    <a:pt x="1740" y="581"/>
                  </a:moveTo>
                  <a:lnTo>
                    <a:pt x="1801" y="630"/>
                  </a:lnTo>
                  <a:lnTo>
                    <a:pt x="1861" y="679"/>
                  </a:lnTo>
                  <a:lnTo>
                    <a:pt x="1919" y="730"/>
                  </a:lnTo>
                  <a:lnTo>
                    <a:pt x="1975" y="782"/>
                  </a:lnTo>
                  <a:lnTo>
                    <a:pt x="2029" y="834"/>
                  </a:lnTo>
                  <a:lnTo>
                    <a:pt x="2081" y="886"/>
                  </a:lnTo>
                  <a:lnTo>
                    <a:pt x="2130" y="937"/>
                  </a:lnTo>
                  <a:lnTo>
                    <a:pt x="2177" y="989"/>
                  </a:lnTo>
                  <a:lnTo>
                    <a:pt x="2222" y="1041"/>
                  </a:lnTo>
                  <a:lnTo>
                    <a:pt x="2265" y="1093"/>
                  </a:lnTo>
                  <a:lnTo>
                    <a:pt x="2305" y="1145"/>
                  </a:lnTo>
                  <a:lnTo>
                    <a:pt x="2342" y="1197"/>
                  </a:lnTo>
                  <a:lnTo>
                    <a:pt x="2379" y="1247"/>
                  </a:lnTo>
                  <a:lnTo>
                    <a:pt x="2411" y="1298"/>
                  </a:lnTo>
                  <a:lnTo>
                    <a:pt x="2441" y="1349"/>
                  </a:lnTo>
                  <a:lnTo>
                    <a:pt x="2469" y="1398"/>
                  </a:lnTo>
                  <a:lnTo>
                    <a:pt x="2493" y="1446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7"/>
                  </a:lnTo>
                  <a:lnTo>
                    <a:pt x="2565" y="1632"/>
                  </a:lnTo>
                  <a:lnTo>
                    <a:pt x="2576" y="1675"/>
                  </a:lnTo>
                  <a:lnTo>
                    <a:pt x="2585" y="1717"/>
                  </a:lnTo>
                  <a:lnTo>
                    <a:pt x="2590" y="1758"/>
                  </a:lnTo>
                  <a:lnTo>
                    <a:pt x="2591" y="1798"/>
                  </a:lnTo>
                  <a:lnTo>
                    <a:pt x="2590" y="1836"/>
                  </a:lnTo>
                  <a:lnTo>
                    <a:pt x="2585" y="1872"/>
                  </a:lnTo>
                  <a:lnTo>
                    <a:pt x="2577" y="1908"/>
                  </a:lnTo>
                  <a:lnTo>
                    <a:pt x="2565" y="1940"/>
                  </a:lnTo>
                  <a:lnTo>
                    <a:pt x="2552" y="1970"/>
                  </a:lnTo>
                  <a:lnTo>
                    <a:pt x="2534" y="1999"/>
                  </a:lnTo>
                  <a:lnTo>
                    <a:pt x="2512" y="2026"/>
                  </a:lnTo>
                  <a:lnTo>
                    <a:pt x="2488" y="2050"/>
                  </a:lnTo>
                  <a:lnTo>
                    <a:pt x="2462" y="2072"/>
                  </a:lnTo>
                  <a:lnTo>
                    <a:pt x="2432" y="2090"/>
                  </a:lnTo>
                  <a:lnTo>
                    <a:pt x="2399" y="2105"/>
                  </a:lnTo>
                  <a:lnTo>
                    <a:pt x="2364" y="2119"/>
                  </a:lnTo>
                  <a:lnTo>
                    <a:pt x="2327" y="2129"/>
                  </a:lnTo>
                  <a:lnTo>
                    <a:pt x="2287" y="2137"/>
                  </a:lnTo>
                  <a:lnTo>
                    <a:pt x="2245" y="2143"/>
                  </a:lnTo>
                  <a:lnTo>
                    <a:pt x="2201" y="2145"/>
                  </a:lnTo>
                  <a:lnTo>
                    <a:pt x="2154" y="2145"/>
                  </a:lnTo>
                  <a:lnTo>
                    <a:pt x="2107" y="2143"/>
                  </a:lnTo>
                  <a:lnTo>
                    <a:pt x="2057" y="2138"/>
                  </a:lnTo>
                  <a:lnTo>
                    <a:pt x="2006" y="2131"/>
                  </a:lnTo>
                  <a:lnTo>
                    <a:pt x="1953" y="2121"/>
                  </a:lnTo>
                  <a:lnTo>
                    <a:pt x="1899" y="2109"/>
                  </a:lnTo>
                  <a:lnTo>
                    <a:pt x="1843" y="2095"/>
                  </a:lnTo>
                  <a:lnTo>
                    <a:pt x="1785" y="2078"/>
                  </a:lnTo>
                  <a:lnTo>
                    <a:pt x="1727" y="2058"/>
                  </a:lnTo>
                  <a:lnTo>
                    <a:pt x="1668" y="2037"/>
                  </a:lnTo>
                  <a:lnTo>
                    <a:pt x="1607" y="2014"/>
                  </a:lnTo>
                  <a:lnTo>
                    <a:pt x="1547" y="1988"/>
                  </a:lnTo>
                  <a:lnTo>
                    <a:pt x="1485" y="1960"/>
                  </a:lnTo>
                  <a:lnTo>
                    <a:pt x="1423" y="1929"/>
                  </a:lnTo>
                  <a:lnTo>
                    <a:pt x="1360" y="1896"/>
                  </a:lnTo>
                  <a:lnTo>
                    <a:pt x="1297" y="1862"/>
                  </a:lnTo>
                  <a:lnTo>
                    <a:pt x="1234" y="1826"/>
                  </a:lnTo>
                  <a:lnTo>
                    <a:pt x="1170" y="1787"/>
                  </a:lnTo>
                  <a:lnTo>
                    <a:pt x="1106" y="1746"/>
                  </a:lnTo>
                  <a:lnTo>
                    <a:pt x="1043" y="1704"/>
                  </a:lnTo>
                  <a:lnTo>
                    <a:pt x="979" y="1660"/>
                  </a:lnTo>
                  <a:lnTo>
                    <a:pt x="915" y="1614"/>
                  </a:lnTo>
                  <a:lnTo>
                    <a:pt x="853" y="1565"/>
                  </a:lnTo>
                  <a:lnTo>
                    <a:pt x="791" y="1516"/>
                  </a:lnTo>
                  <a:lnTo>
                    <a:pt x="731" y="1465"/>
                  </a:lnTo>
                  <a:lnTo>
                    <a:pt x="673" y="1415"/>
                  </a:lnTo>
                  <a:lnTo>
                    <a:pt x="617" y="1364"/>
                  </a:lnTo>
                  <a:lnTo>
                    <a:pt x="563" y="1312"/>
                  </a:lnTo>
                  <a:lnTo>
                    <a:pt x="511" y="1261"/>
                  </a:lnTo>
                  <a:lnTo>
                    <a:pt x="462" y="1209"/>
                  </a:lnTo>
                  <a:lnTo>
                    <a:pt x="415" y="1157"/>
                  </a:lnTo>
                  <a:lnTo>
                    <a:pt x="370" y="1104"/>
                  </a:lnTo>
                  <a:lnTo>
                    <a:pt x="327" y="1052"/>
                  </a:lnTo>
                  <a:lnTo>
                    <a:pt x="287" y="1000"/>
                  </a:lnTo>
                  <a:lnTo>
                    <a:pt x="248" y="949"/>
                  </a:lnTo>
                  <a:lnTo>
                    <a:pt x="213" y="898"/>
                  </a:lnTo>
                  <a:lnTo>
                    <a:pt x="180" y="847"/>
                  </a:lnTo>
                  <a:lnTo>
                    <a:pt x="150" y="798"/>
                  </a:lnTo>
                  <a:lnTo>
                    <a:pt x="122" y="748"/>
                  </a:lnTo>
                  <a:lnTo>
                    <a:pt x="97" y="699"/>
                  </a:lnTo>
                  <a:lnTo>
                    <a:pt x="75" y="652"/>
                  </a:lnTo>
                  <a:lnTo>
                    <a:pt x="56" y="605"/>
                  </a:lnTo>
                  <a:lnTo>
                    <a:pt x="39" y="559"/>
                  </a:lnTo>
                  <a:lnTo>
                    <a:pt x="26" y="514"/>
                  </a:lnTo>
                  <a:lnTo>
                    <a:pt x="15" y="470"/>
                  </a:lnTo>
                  <a:lnTo>
                    <a:pt x="6" y="426"/>
                  </a:lnTo>
                  <a:lnTo>
                    <a:pt x="2" y="385"/>
                  </a:lnTo>
                  <a:lnTo>
                    <a:pt x="0" y="347"/>
                  </a:lnTo>
                  <a:lnTo>
                    <a:pt x="2" y="308"/>
                  </a:lnTo>
                  <a:lnTo>
                    <a:pt x="6" y="272"/>
                  </a:lnTo>
                  <a:lnTo>
                    <a:pt x="14" y="238"/>
                  </a:lnTo>
                  <a:lnTo>
                    <a:pt x="25" y="206"/>
                  </a:lnTo>
                  <a:lnTo>
                    <a:pt x="39" y="175"/>
                  </a:lnTo>
                  <a:lnTo>
                    <a:pt x="57" y="146"/>
                  </a:lnTo>
                  <a:lnTo>
                    <a:pt x="79" y="119"/>
                  </a:lnTo>
                  <a:lnTo>
                    <a:pt x="103" y="95"/>
                  </a:lnTo>
                  <a:lnTo>
                    <a:pt x="129" y="74"/>
                  </a:lnTo>
                  <a:lnTo>
                    <a:pt x="160" y="55"/>
                  </a:lnTo>
                  <a:lnTo>
                    <a:pt x="192" y="39"/>
                  </a:lnTo>
                  <a:lnTo>
                    <a:pt x="227" y="26"/>
                  </a:lnTo>
                  <a:lnTo>
                    <a:pt x="264" y="17"/>
                  </a:lnTo>
                  <a:lnTo>
                    <a:pt x="305" y="8"/>
                  </a:lnTo>
                  <a:lnTo>
                    <a:pt x="347" y="3"/>
                  </a:lnTo>
                  <a:lnTo>
                    <a:pt x="391" y="1"/>
                  </a:lnTo>
                  <a:lnTo>
                    <a:pt x="437" y="0"/>
                  </a:lnTo>
                  <a:lnTo>
                    <a:pt x="485" y="2"/>
                  </a:lnTo>
                  <a:lnTo>
                    <a:pt x="534" y="7"/>
                  </a:lnTo>
                  <a:lnTo>
                    <a:pt x="586" y="14"/>
                  </a:lnTo>
                  <a:lnTo>
                    <a:pt x="639" y="24"/>
                  </a:lnTo>
                  <a:lnTo>
                    <a:pt x="693" y="36"/>
                  </a:lnTo>
                  <a:lnTo>
                    <a:pt x="749" y="50"/>
                  </a:lnTo>
                  <a:lnTo>
                    <a:pt x="806" y="67"/>
                  </a:lnTo>
                  <a:lnTo>
                    <a:pt x="865" y="87"/>
                  </a:lnTo>
                  <a:lnTo>
                    <a:pt x="924" y="108"/>
                  </a:lnTo>
                  <a:lnTo>
                    <a:pt x="983" y="131"/>
                  </a:lnTo>
                  <a:lnTo>
                    <a:pt x="1044" y="158"/>
                  </a:lnTo>
                  <a:lnTo>
                    <a:pt x="1106" y="185"/>
                  </a:lnTo>
                  <a:lnTo>
                    <a:pt x="1168" y="216"/>
                  </a:lnTo>
                  <a:lnTo>
                    <a:pt x="1231" y="248"/>
                  </a:lnTo>
                  <a:lnTo>
                    <a:pt x="1294" y="282"/>
                  </a:lnTo>
                  <a:lnTo>
                    <a:pt x="1358" y="319"/>
                  </a:lnTo>
                  <a:lnTo>
                    <a:pt x="1422" y="358"/>
                  </a:lnTo>
                  <a:lnTo>
                    <a:pt x="1484" y="398"/>
                  </a:lnTo>
                  <a:lnTo>
                    <a:pt x="1548" y="440"/>
                  </a:lnTo>
                  <a:lnTo>
                    <a:pt x="1612" y="485"/>
                  </a:lnTo>
                  <a:lnTo>
                    <a:pt x="1676" y="532"/>
                  </a:lnTo>
                  <a:lnTo>
                    <a:pt x="1740" y="581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4327221" y="6178855"/>
              <a:ext cx="152400" cy="127000"/>
            </a:xfrm>
            <a:custGeom>
              <a:avLst/>
              <a:gdLst>
                <a:gd name="T0" fmla="*/ 1861 w 2591"/>
                <a:gd name="T1" fmla="*/ 680 h 2146"/>
                <a:gd name="T2" fmla="*/ 2029 w 2591"/>
                <a:gd name="T3" fmla="*/ 833 h 2146"/>
                <a:gd name="T4" fmla="*/ 2177 w 2591"/>
                <a:gd name="T5" fmla="*/ 989 h 2146"/>
                <a:gd name="T6" fmla="*/ 2305 w 2591"/>
                <a:gd name="T7" fmla="*/ 1145 h 2146"/>
                <a:gd name="T8" fmla="*/ 2411 w 2591"/>
                <a:gd name="T9" fmla="*/ 1299 h 2146"/>
                <a:gd name="T10" fmla="*/ 2493 w 2591"/>
                <a:gd name="T11" fmla="*/ 1447 h 2146"/>
                <a:gd name="T12" fmla="*/ 2552 w 2591"/>
                <a:gd name="T13" fmla="*/ 1587 h 2146"/>
                <a:gd name="T14" fmla="*/ 2585 w 2591"/>
                <a:gd name="T15" fmla="*/ 1719 h 2146"/>
                <a:gd name="T16" fmla="*/ 2590 w 2591"/>
                <a:gd name="T17" fmla="*/ 1837 h 2146"/>
                <a:gd name="T18" fmla="*/ 2565 w 2591"/>
                <a:gd name="T19" fmla="*/ 1941 h 2146"/>
                <a:gd name="T20" fmla="*/ 2512 w 2591"/>
                <a:gd name="T21" fmla="*/ 2027 h 2146"/>
                <a:gd name="T22" fmla="*/ 2432 w 2591"/>
                <a:gd name="T23" fmla="*/ 2090 h 2146"/>
                <a:gd name="T24" fmla="*/ 2327 w 2591"/>
                <a:gd name="T25" fmla="*/ 2129 h 2146"/>
                <a:gd name="T26" fmla="*/ 2201 w 2591"/>
                <a:gd name="T27" fmla="*/ 2145 h 2146"/>
                <a:gd name="T28" fmla="*/ 2057 w 2591"/>
                <a:gd name="T29" fmla="*/ 2139 h 2146"/>
                <a:gd name="T30" fmla="*/ 1899 w 2591"/>
                <a:gd name="T31" fmla="*/ 2110 h 2146"/>
                <a:gd name="T32" fmla="*/ 1727 w 2591"/>
                <a:gd name="T33" fmla="*/ 2059 h 2146"/>
                <a:gd name="T34" fmla="*/ 1547 w 2591"/>
                <a:gd name="T35" fmla="*/ 1988 h 2146"/>
                <a:gd name="T36" fmla="*/ 1360 w 2591"/>
                <a:gd name="T37" fmla="*/ 1898 h 2146"/>
                <a:gd name="T38" fmla="*/ 1170 w 2591"/>
                <a:gd name="T39" fmla="*/ 1788 h 2146"/>
                <a:gd name="T40" fmla="*/ 979 w 2591"/>
                <a:gd name="T41" fmla="*/ 1661 h 2146"/>
                <a:gd name="T42" fmla="*/ 791 w 2591"/>
                <a:gd name="T43" fmla="*/ 1516 h 2146"/>
                <a:gd name="T44" fmla="*/ 617 w 2591"/>
                <a:gd name="T45" fmla="*/ 1364 h 2146"/>
                <a:gd name="T46" fmla="*/ 462 w 2591"/>
                <a:gd name="T47" fmla="*/ 1208 h 2146"/>
                <a:gd name="T48" fmla="*/ 327 w 2591"/>
                <a:gd name="T49" fmla="*/ 1053 h 2146"/>
                <a:gd name="T50" fmla="*/ 213 w 2591"/>
                <a:gd name="T51" fmla="*/ 898 h 2146"/>
                <a:gd name="T52" fmla="*/ 122 w 2591"/>
                <a:gd name="T53" fmla="*/ 748 h 2146"/>
                <a:gd name="T54" fmla="*/ 56 w 2591"/>
                <a:gd name="T55" fmla="*/ 604 h 2146"/>
                <a:gd name="T56" fmla="*/ 15 w 2591"/>
                <a:gd name="T57" fmla="*/ 470 h 2146"/>
                <a:gd name="T58" fmla="*/ 0 w 2591"/>
                <a:gd name="T59" fmla="*/ 347 h 2146"/>
                <a:gd name="T60" fmla="*/ 14 w 2591"/>
                <a:gd name="T61" fmla="*/ 239 h 2146"/>
                <a:gd name="T62" fmla="*/ 57 w 2591"/>
                <a:gd name="T63" fmla="*/ 147 h 2146"/>
                <a:gd name="T64" fmla="*/ 129 w 2591"/>
                <a:gd name="T65" fmla="*/ 74 h 2146"/>
                <a:gd name="T66" fmla="*/ 227 w 2591"/>
                <a:gd name="T67" fmla="*/ 27 h 2146"/>
                <a:gd name="T68" fmla="*/ 347 w 2591"/>
                <a:gd name="T69" fmla="*/ 3 h 2146"/>
                <a:gd name="T70" fmla="*/ 485 w 2591"/>
                <a:gd name="T71" fmla="*/ 3 h 2146"/>
                <a:gd name="T72" fmla="*/ 639 w 2591"/>
                <a:gd name="T73" fmla="*/ 25 h 2146"/>
                <a:gd name="T74" fmla="*/ 806 w 2591"/>
                <a:gd name="T75" fmla="*/ 68 h 2146"/>
                <a:gd name="T76" fmla="*/ 983 w 2591"/>
                <a:gd name="T77" fmla="*/ 132 h 2146"/>
                <a:gd name="T78" fmla="*/ 1168 w 2591"/>
                <a:gd name="T79" fmla="*/ 217 h 2146"/>
                <a:gd name="T80" fmla="*/ 1358 w 2591"/>
                <a:gd name="T81" fmla="*/ 320 h 2146"/>
                <a:gd name="T82" fmla="*/ 1548 w 2591"/>
                <a:gd name="T83" fmla="*/ 441 h 2146"/>
                <a:gd name="T84" fmla="*/ 1740 w 2591"/>
                <a:gd name="T85" fmla="*/ 580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6">
                  <a:moveTo>
                    <a:pt x="1740" y="580"/>
                  </a:moveTo>
                  <a:lnTo>
                    <a:pt x="1801" y="630"/>
                  </a:lnTo>
                  <a:lnTo>
                    <a:pt x="1861" y="680"/>
                  </a:lnTo>
                  <a:lnTo>
                    <a:pt x="1919" y="731"/>
                  </a:lnTo>
                  <a:lnTo>
                    <a:pt x="1975" y="781"/>
                  </a:lnTo>
                  <a:lnTo>
                    <a:pt x="2029" y="833"/>
                  </a:lnTo>
                  <a:lnTo>
                    <a:pt x="2081" y="885"/>
                  </a:lnTo>
                  <a:lnTo>
                    <a:pt x="2130" y="937"/>
                  </a:lnTo>
                  <a:lnTo>
                    <a:pt x="2177" y="989"/>
                  </a:lnTo>
                  <a:lnTo>
                    <a:pt x="2222" y="1042"/>
                  </a:lnTo>
                  <a:lnTo>
                    <a:pt x="2265" y="1094"/>
                  </a:lnTo>
                  <a:lnTo>
                    <a:pt x="2305" y="1145"/>
                  </a:lnTo>
                  <a:lnTo>
                    <a:pt x="2342" y="1196"/>
                  </a:lnTo>
                  <a:lnTo>
                    <a:pt x="2379" y="1248"/>
                  </a:lnTo>
                  <a:lnTo>
                    <a:pt x="2411" y="1299"/>
                  </a:lnTo>
                  <a:lnTo>
                    <a:pt x="2441" y="1348"/>
                  </a:lnTo>
                  <a:lnTo>
                    <a:pt x="2469" y="1397"/>
                  </a:lnTo>
                  <a:lnTo>
                    <a:pt x="2493" y="1447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7"/>
                  </a:lnTo>
                  <a:lnTo>
                    <a:pt x="2565" y="1634"/>
                  </a:lnTo>
                  <a:lnTo>
                    <a:pt x="2576" y="1677"/>
                  </a:lnTo>
                  <a:lnTo>
                    <a:pt x="2585" y="1719"/>
                  </a:lnTo>
                  <a:lnTo>
                    <a:pt x="2590" y="1760"/>
                  </a:lnTo>
                  <a:lnTo>
                    <a:pt x="2591" y="1799"/>
                  </a:lnTo>
                  <a:lnTo>
                    <a:pt x="2590" y="1837"/>
                  </a:lnTo>
                  <a:lnTo>
                    <a:pt x="2585" y="1873"/>
                  </a:lnTo>
                  <a:lnTo>
                    <a:pt x="2577" y="1907"/>
                  </a:lnTo>
                  <a:lnTo>
                    <a:pt x="2565" y="1941"/>
                  </a:lnTo>
                  <a:lnTo>
                    <a:pt x="2552" y="1971"/>
                  </a:lnTo>
                  <a:lnTo>
                    <a:pt x="2534" y="2000"/>
                  </a:lnTo>
                  <a:lnTo>
                    <a:pt x="2512" y="2027"/>
                  </a:lnTo>
                  <a:lnTo>
                    <a:pt x="2488" y="2051"/>
                  </a:lnTo>
                  <a:lnTo>
                    <a:pt x="2462" y="2071"/>
                  </a:lnTo>
                  <a:lnTo>
                    <a:pt x="2432" y="2090"/>
                  </a:lnTo>
                  <a:lnTo>
                    <a:pt x="2399" y="2106"/>
                  </a:lnTo>
                  <a:lnTo>
                    <a:pt x="2364" y="2119"/>
                  </a:lnTo>
                  <a:lnTo>
                    <a:pt x="2327" y="2129"/>
                  </a:lnTo>
                  <a:lnTo>
                    <a:pt x="2287" y="2137"/>
                  </a:lnTo>
                  <a:lnTo>
                    <a:pt x="2245" y="2142"/>
                  </a:lnTo>
                  <a:lnTo>
                    <a:pt x="2201" y="2145"/>
                  </a:lnTo>
                  <a:lnTo>
                    <a:pt x="2154" y="2146"/>
                  </a:lnTo>
                  <a:lnTo>
                    <a:pt x="2107" y="2143"/>
                  </a:lnTo>
                  <a:lnTo>
                    <a:pt x="2057" y="2139"/>
                  </a:lnTo>
                  <a:lnTo>
                    <a:pt x="2006" y="2131"/>
                  </a:lnTo>
                  <a:lnTo>
                    <a:pt x="1953" y="2122"/>
                  </a:lnTo>
                  <a:lnTo>
                    <a:pt x="1899" y="2110"/>
                  </a:lnTo>
                  <a:lnTo>
                    <a:pt x="1843" y="2095"/>
                  </a:lnTo>
                  <a:lnTo>
                    <a:pt x="1785" y="2078"/>
                  </a:lnTo>
                  <a:lnTo>
                    <a:pt x="1727" y="2059"/>
                  </a:lnTo>
                  <a:lnTo>
                    <a:pt x="1668" y="2037"/>
                  </a:lnTo>
                  <a:lnTo>
                    <a:pt x="1607" y="2014"/>
                  </a:lnTo>
                  <a:lnTo>
                    <a:pt x="1547" y="1988"/>
                  </a:lnTo>
                  <a:lnTo>
                    <a:pt x="1485" y="1960"/>
                  </a:lnTo>
                  <a:lnTo>
                    <a:pt x="1423" y="1930"/>
                  </a:lnTo>
                  <a:lnTo>
                    <a:pt x="1360" y="1898"/>
                  </a:lnTo>
                  <a:lnTo>
                    <a:pt x="1297" y="1864"/>
                  </a:lnTo>
                  <a:lnTo>
                    <a:pt x="1234" y="1826"/>
                  </a:lnTo>
                  <a:lnTo>
                    <a:pt x="1170" y="1788"/>
                  </a:lnTo>
                  <a:lnTo>
                    <a:pt x="1106" y="1748"/>
                  </a:lnTo>
                  <a:lnTo>
                    <a:pt x="1043" y="1706"/>
                  </a:lnTo>
                  <a:lnTo>
                    <a:pt x="979" y="1661"/>
                  </a:lnTo>
                  <a:lnTo>
                    <a:pt x="915" y="1614"/>
                  </a:lnTo>
                  <a:lnTo>
                    <a:pt x="853" y="1565"/>
                  </a:lnTo>
                  <a:lnTo>
                    <a:pt x="791" y="1516"/>
                  </a:lnTo>
                  <a:lnTo>
                    <a:pt x="731" y="1466"/>
                  </a:lnTo>
                  <a:lnTo>
                    <a:pt x="673" y="1416"/>
                  </a:lnTo>
                  <a:lnTo>
                    <a:pt x="617" y="1364"/>
                  </a:lnTo>
                  <a:lnTo>
                    <a:pt x="563" y="1312"/>
                  </a:lnTo>
                  <a:lnTo>
                    <a:pt x="511" y="1260"/>
                  </a:lnTo>
                  <a:lnTo>
                    <a:pt x="462" y="1208"/>
                  </a:lnTo>
                  <a:lnTo>
                    <a:pt x="415" y="1156"/>
                  </a:lnTo>
                  <a:lnTo>
                    <a:pt x="370" y="1104"/>
                  </a:lnTo>
                  <a:lnTo>
                    <a:pt x="327" y="1053"/>
                  </a:lnTo>
                  <a:lnTo>
                    <a:pt x="287" y="1001"/>
                  </a:lnTo>
                  <a:lnTo>
                    <a:pt x="248" y="949"/>
                  </a:lnTo>
                  <a:lnTo>
                    <a:pt x="213" y="898"/>
                  </a:lnTo>
                  <a:lnTo>
                    <a:pt x="180" y="848"/>
                  </a:lnTo>
                  <a:lnTo>
                    <a:pt x="150" y="797"/>
                  </a:lnTo>
                  <a:lnTo>
                    <a:pt x="122" y="748"/>
                  </a:lnTo>
                  <a:lnTo>
                    <a:pt x="97" y="699"/>
                  </a:lnTo>
                  <a:lnTo>
                    <a:pt x="75" y="651"/>
                  </a:lnTo>
                  <a:lnTo>
                    <a:pt x="56" y="604"/>
                  </a:lnTo>
                  <a:lnTo>
                    <a:pt x="39" y="558"/>
                  </a:lnTo>
                  <a:lnTo>
                    <a:pt x="26" y="514"/>
                  </a:lnTo>
                  <a:lnTo>
                    <a:pt x="15" y="470"/>
                  </a:lnTo>
                  <a:lnTo>
                    <a:pt x="6" y="428"/>
                  </a:lnTo>
                  <a:lnTo>
                    <a:pt x="2" y="387"/>
                  </a:lnTo>
                  <a:lnTo>
                    <a:pt x="0" y="347"/>
                  </a:lnTo>
                  <a:lnTo>
                    <a:pt x="2" y="310"/>
                  </a:lnTo>
                  <a:lnTo>
                    <a:pt x="6" y="274"/>
                  </a:lnTo>
                  <a:lnTo>
                    <a:pt x="14" y="239"/>
                  </a:lnTo>
                  <a:lnTo>
                    <a:pt x="25" y="206"/>
                  </a:lnTo>
                  <a:lnTo>
                    <a:pt x="39" y="176"/>
                  </a:lnTo>
                  <a:lnTo>
                    <a:pt x="57" y="147"/>
                  </a:lnTo>
                  <a:lnTo>
                    <a:pt x="79" y="120"/>
                  </a:lnTo>
                  <a:lnTo>
                    <a:pt x="103" y="96"/>
                  </a:lnTo>
                  <a:lnTo>
                    <a:pt x="129" y="74"/>
                  </a:lnTo>
                  <a:lnTo>
                    <a:pt x="160" y="56"/>
                  </a:lnTo>
                  <a:lnTo>
                    <a:pt x="192" y="40"/>
                  </a:lnTo>
                  <a:lnTo>
                    <a:pt x="227" y="27"/>
                  </a:lnTo>
                  <a:lnTo>
                    <a:pt x="264" y="16"/>
                  </a:lnTo>
                  <a:lnTo>
                    <a:pt x="305" y="9"/>
                  </a:lnTo>
                  <a:lnTo>
                    <a:pt x="347" y="3"/>
                  </a:lnTo>
                  <a:lnTo>
                    <a:pt x="391" y="0"/>
                  </a:lnTo>
                  <a:lnTo>
                    <a:pt x="437" y="0"/>
                  </a:lnTo>
                  <a:lnTo>
                    <a:pt x="485" y="3"/>
                  </a:lnTo>
                  <a:lnTo>
                    <a:pt x="534" y="8"/>
                  </a:lnTo>
                  <a:lnTo>
                    <a:pt x="586" y="15"/>
                  </a:lnTo>
                  <a:lnTo>
                    <a:pt x="639" y="25"/>
                  </a:lnTo>
                  <a:lnTo>
                    <a:pt x="693" y="37"/>
                  </a:lnTo>
                  <a:lnTo>
                    <a:pt x="749" y="51"/>
                  </a:lnTo>
                  <a:lnTo>
                    <a:pt x="806" y="68"/>
                  </a:lnTo>
                  <a:lnTo>
                    <a:pt x="865" y="87"/>
                  </a:lnTo>
                  <a:lnTo>
                    <a:pt x="924" y="109"/>
                  </a:lnTo>
                  <a:lnTo>
                    <a:pt x="983" y="132"/>
                  </a:lnTo>
                  <a:lnTo>
                    <a:pt x="1044" y="159"/>
                  </a:lnTo>
                  <a:lnTo>
                    <a:pt x="1106" y="187"/>
                  </a:lnTo>
                  <a:lnTo>
                    <a:pt x="1168" y="217"/>
                  </a:lnTo>
                  <a:lnTo>
                    <a:pt x="1231" y="250"/>
                  </a:lnTo>
                  <a:lnTo>
                    <a:pt x="1294" y="284"/>
                  </a:lnTo>
                  <a:lnTo>
                    <a:pt x="1358" y="320"/>
                  </a:lnTo>
                  <a:lnTo>
                    <a:pt x="1422" y="358"/>
                  </a:lnTo>
                  <a:lnTo>
                    <a:pt x="1484" y="399"/>
                  </a:lnTo>
                  <a:lnTo>
                    <a:pt x="1548" y="441"/>
                  </a:lnTo>
                  <a:lnTo>
                    <a:pt x="1612" y="486"/>
                  </a:lnTo>
                  <a:lnTo>
                    <a:pt x="1676" y="532"/>
                  </a:lnTo>
                  <a:lnTo>
                    <a:pt x="1740" y="580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4327221" y="6178855"/>
              <a:ext cx="152400" cy="127000"/>
            </a:xfrm>
            <a:custGeom>
              <a:avLst/>
              <a:gdLst>
                <a:gd name="T0" fmla="*/ 1861 w 2591"/>
                <a:gd name="T1" fmla="*/ 680 h 2146"/>
                <a:gd name="T2" fmla="*/ 2029 w 2591"/>
                <a:gd name="T3" fmla="*/ 833 h 2146"/>
                <a:gd name="T4" fmla="*/ 2177 w 2591"/>
                <a:gd name="T5" fmla="*/ 989 h 2146"/>
                <a:gd name="T6" fmla="*/ 2305 w 2591"/>
                <a:gd name="T7" fmla="*/ 1145 h 2146"/>
                <a:gd name="T8" fmla="*/ 2411 w 2591"/>
                <a:gd name="T9" fmla="*/ 1299 h 2146"/>
                <a:gd name="T10" fmla="*/ 2493 w 2591"/>
                <a:gd name="T11" fmla="*/ 1447 h 2146"/>
                <a:gd name="T12" fmla="*/ 2552 w 2591"/>
                <a:gd name="T13" fmla="*/ 1587 h 2146"/>
                <a:gd name="T14" fmla="*/ 2585 w 2591"/>
                <a:gd name="T15" fmla="*/ 1719 h 2146"/>
                <a:gd name="T16" fmla="*/ 2590 w 2591"/>
                <a:gd name="T17" fmla="*/ 1837 h 2146"/>
                <a:gd name="T18" fmla="*/ 2565 w 2591"/>
                <a:gd name="T19" fmla="*/ 1941 h 2146"/>
                <a:gd name="T20" fmla="*/ 2512 w 2591"/>
                <a:gd name="T21" fmla="*/ 2027 h 2146"/>
                <a:gd name="T22" fmla="*/ 2432 w 2591"/>
                <a:gd name="T23" fmla="*/ 2090 h 2146"/>
                <a:gd name="T24" fmla="*/ 2327 w 2591"/>
                <a:gd name="T25" fmla="*/ 2129 h 2146"/>
                <a:gd name="T26" fmla="*/ 2201 w 2591"/>
                <a:gd name="T27" fmla="*/ 2145 h 2146"/>
                <a:gd name="T28" fmla="*/ 2057 w 2591"/>
                <a:gd name="T29" fmla="*/ 2139 h 2146"/>
                <a:gd name="T30" fmla="*/ 1899 w 2591"/>
                <a:gd name="T31" fmla="*/ 2110 h 2146"/>
                <a:gd name="T32" fmla="*/ 1727 w 2591"/>
                <a:gd name="T33" fmla="*/ 2059 h 2146"/>
                <a:gd name="T34" fmla="*/ 1547 w 2591"/>
                <a:gd name="T35" fmla="*/ 1988 h 2146"/>
                <a:gd name="T36" fmla="*/ 1360 w 2591"/>
                <a:gd name="T37" fmla="*/ 1898 h 2146"/>
                <a:gd name="T38" fmla="*/ 1170 w 2591"/>
                <a:gd name="T39" fmla="*/ 1788 h 2146"/>
                <a:gd name="T40" fmla="*/ 979 w 2591"/>
                <a:gd name="T41" fmla="*/ 1661 h 2146"/>
                <a:gd name="T42" fmla="*/ 791 w 2591"/>
                <a:gd name="T43" fmla="*/ 1516 h 2146"/>
                <a:gd name="T44" fmla="*/ 617 w 2591"/>
                <a:gd name="T45" fmla="*/ 1364 h 2146"/>
                <a:gd name="T46" fmla="*/ 462 w 2591"/>
                <a:gd name="T47" fmla="*/ 1208 h 2146"/>
                <a:gd name="T48" fmla="*/ 327 w 2591"/>
                <a:gd name="T49" fmla="*/ 1053 h 2146"/>
                <a:gd name="T50" fmla="*/ 213 w 2591"/>
                <a:gd name="T51" fmla="*/ 898 h 2146"/>
                <a:gd name="T52" fmla="*/ 122 w 2591"/>
                <a:gd name="T53" fmla="*/ 748 h 2146"/>
                <a:gd name="T54" fmla="*/ 56 w 2591"/>
                <a:gd name="T55" fmla="*/ 604 h 2146"/>
                <a:gd name="T56" fmla="*/ 15 w 2591"/>
                <a:gd name="T57" fmla="*/ 470 h 2146"/>
                <a:gd name="T58" fmla="*/ 0 w 2591"/>
                <a:gd name="T59" fmla="*/ 347 h 2146"/>
                <a:gd name="T60" fmla="*/ 14 w 2591"/>
                <a:gd name="T61" fmla="*/ 239 h 2146"/>
                <a:gd name="T62" fmla="*/ 57 w 2591"/>
                <a:gd name="T63" fmla="*/ 147 h 2146"/>
                <a:gd name="T64" fmla="*/ 129 w 2591"/>
                <a:gd name="T65" fmla="*/ 74 h 2146"/>
                <a:gd name="T66" fmla="*/ 227 w 2591"/>
                <a:gd name="T67" fmla="*/ 27 h 2146"/>
                <a:gd name="T68" fmla="*/ 347 w 2591"/>
                <a:gd name="T69" fmla="*/ 3 h 2146"/>
                <a:gd name="T70" fmla="*/ 485 w 2591"/>
                <a:gd name="T71" fmla="*/ 3 h 2146"/>
                <a:gd name="T72" fmla="*/ 639 w 2591"/>
                <a:gd name="T73" fmla="*/ 25 h 2146"/>
                <a:gd name="T74" fmla="*/ 806 w 2591"/>
                <a:gd name="T75" fmla="*/ 68 h 2146"/>
                <a:gd name="T76" fmla="*/ 983 w 2591"/>
                <a:gd name="T77" fmla="*/ 132 h 2146"/>
                <a:gd name="T78" fmla="*/ 1168 w 2591"/>
                <a:gd name="T79" fmla="*/ 217 h 2146"/>
                <a:gd name="T80" fmla="*/ 1358 w 2591"/>
                <a:gd name="T81" fmla="*/ 320 h 2146"/>
                <a:gd name="T82" fmla="*/ 1548 w 2591"/>
                <a:gd name="T83" fmla="*/ 441 h 2146"/>
                <a:gd name="T84" fmla="*/ 1740 w 2591"/>
                <a:gd name="T85" fmla="*/ 580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6">
                  <a:moveTo>
                    <a:pt x="1740" y="580"/>
                  </a:moveTo>
                  <a:lnTo>
                    <a:pt x="1801" y="630"/>
                  </a:lnTo>
                  <a:lnTo>
                    <a:pt x="1861" y="680"/>
                  </a:lnTo>
                  <a:lnTo>
                    <a:pt x="1919" y="731"/>
                  </a:lnTo>
                  <a:lnTo>
                    <a:pt x="1975" y="781"/>
                  </a:lnTo>
                  <a:lnTo>
                    <a:pt x="2029" y="833"/>
                  </a:lnTo>
                  <a:lnTo>
                    <a:pt x="2081" y="885"/>
                  </a:lnTo>
                  <a:lnTo>
                    <a:pt x="2130" y="937"/>
                  </a:lnTo>
                  <a:lnTo>
                    <a:pt x="2177" y="989"/>
                  </a:lnTo>
                  <a:lnTo>
                    <a:pt x="2222" y="1042"/>
                  </a:lnTo>
                  <a:lnTo>
                    <a:pt x="2265" y="1094"/>
                  </a:lnTo>
                  <a:lnTo>
                    <a:pt x="2305" y="1145"/>
                  </a:lnTo>
                  <a:lnTo>
                    <a:pt x="2342" y="1196"/>
                  </a:lnTo>
                  <a:lnTo>
                    <a:pt x="2379" y="1248"/>
                  </a:lnTo>
                  <a:lnTo>
                    <a:pt x="2411" y="1299"/>
                  </a:lnTo>
                  <a:lnTo>
                    <a:pt x="2441" y="1348"/>
                  </a:lnTo>
                  <a:lnTo>
                    <a:pt x="2469" y="1397"/>
                  </a:lnTo>
                  <a:lnTo>
                    <a:pt x="2493" y="1447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7"/>
                  </a:lnTo>
                  <a:lnTo>
                    <a:pt x="2565" y="1634"/>
                  </a:lnTo>
                  <a:lnTo>
                    <a:pt x="2576" y="1677"/>
                  </a:lnTo>
                  <a:lnTo>
                    <a:pt x="2585" y="1719"/>
                  </a:lnTo>
                  <a:lnTo>
                    <a:pt x="2590" y="1760"/>
                  </a:lnTo>
                  <a:lnTo>
                    <a:pt x="2591" y="1799"/>
                  </a:lnTo>
                  <a:lnTo>
                    <a:pt x="2590" y="1837"/>
                  </a:lnTo>
                  <a:lnTo>
                    <a:pt x="2585" y="1873"/>
                  </a:lnTo>
                  <a:lnTo>
                    <a:pt x="2577" y="1907"/>
                  </a:lnTo>
                  <a:lnTo>
                    <a:pt x="2565" y="1941"/>
                  </a:lnTo>
                  <a:lnTo>
                    <a:pt x="2552" y="1971"/>
                  </a:lnTo>
                  <a:lnTo>
                    <a:pt x="2534" y="2000"/>
                  </a:lnTo>
                  <a:lnTo>
                    <a:pt x="2512" y="2027"/>
                  </a:lnTo>
                  <a:lnTo>
                    <a:pt x="2488" y="2051"/>
                  </a:lnTo>
                  <a:lnTo>
                    <a:pt x="2462" y="2071"/>
                  </a:lnTo>
                  <a:lnTo>
                    <a:pt x="2432" y="2090"/>
                  </a:lnTo>
                  <a:lnTo>
                    <a:pt x="2399" y="2106"/>
                  </a:lnTo>
                  <a:lnTo>
                    <a:pt x="2364" y="2119"/>
                  </a:lnTo>
                  <a:lnTo>
                    <a:pt x="2327" y="2129"/>
                  </a:lnTo>
                  <a:lnTo>
                    <a:pt x="2287" y="2137"/>
                  </a:lnTo>
                  <a:lnTo>
                    <a:pt x="2245" y="2142"/>
                  </a:lnTo>
                  <a:lnTo>
                    <a:pt x="2201" y="2145"/>
                  </a:lnTo>
                  <a:lnTo>
                    <a:pt x="2154" y="2146"/>
                  </a:lnTo>
                  <a:lnTo>
                    <a:pt x="2107" y="2143"/>
                  </a:lnTo>
                  <a:lnTo>
                    <a:pt x="2057" y="2139"/>
                  </a:lnTo>
                  <a:lnTo>
                    <a:pt x="2006" y="2131"/>
                  </a:lnTo>
                  <a:lnTo>
                    <a:pt x="1953" y="2122"/>
                  </a:lnTo>
                  <a:lnTo>
                    <a:pt x="1899" y="2110"/>
                  </a:lnTo>
                  <a:lnTo>
                    <a:pt x="1843" y="2095"/>
                  </a:lnTo>
                  <a:lnTo>
                    <a:pt x="1785" y="2078"/>
                  </a:lnTo>
                  <a:lnTo>
                    <a:pt x="1727" y="2059"/>
                  </a:lnTo>
                  <a:lnTo>
                    <a:pt x="1668" y="2037"/>
                  </a:lnTo>
                  <a:lnTo>
                    <a:pt x="1607" y="2014"/>
                  </a:lnTo>
                  <a:lnTo>
                    <a:pt x="1547" y="1988"/>
                  </a:lnTo>
                  <a:lnTo>
                    <a:pt x="1485" y="1960"/>
                  </a:lnTo>
                  <a:lnTo>
                    <a:pt x="1423" y="1930"/>
                  </a:lnTo>
                  <a:lnTo>
                    <a:pt x="1360" y="1898"/>
                  </a:lnTo>
                  <a:lnTo>
                    <a:pt x="1297" y="1864"/>
                  </a:lnTo>
                  <a:lnTo>
                    <a:pt x="1234" y="1826"/>
                  </a:lnTo>
                  <a:lnTo>
                    <a:pt x="1170" y="1788"/>
                  </a:lnTo>
                  <a:lnTo>
                    <a:pt x="1106" y="1748"/>
                  </a:lnTo>
                  <a:lnTo>
                    <a:pt x="1043" y="1706"/>
                  </a:lnTo>
                  <a:lnTo>
                    <a:pt x="979" y="1661"/>
                  </a:lnTo>
                  <a:lnTo>
                    <a:pt x="915" y="1614"/>
                  </a:lnTo>
                  <a:lnTo>
                    <a:pt x="853" y="1565"/>
                  </a:lnTo>
                  <a:lnTo>
                    <a:pt x="791" y="1516"/>
                  </a:lnTo>
                  <a:lnTo>
                    <a:pt x="731" y="1466"/>
                  </a:lnTo>
                  <a:lnTo>
                    <a:pt x="673" y="1416"/>
                  </a:lnTo>
                  <a:lnTo>
                    <a:pt x="617" y="1364"/>
                  </a:lnTo>
                  <a:lnTo>
                    <a:pt x="563" y="1312"/>
                  </a:lnTo>
                  <a:lnTo>
                    <a:pt x="511" y="1260"/>
                  </a:lnTo>
                  <a:lnTo>
                    <a:pt x="462" y="1208"/>
                  </a:lnTo>
                  <a:lnTo>
                    <a:pt x="415" y="1156"/>
                  </a:lnTo>
                  <a:lnTo>
                    <a:pt x="370" y="1104"/>
                  </a:lnTo>
                  <a:lnTo>
                    <a:pt x="327" y="1053"/>
                  </a:lnTo>
                  <a:lnTo>
                    <a:pt x="287" y="1001"/>
                  </a:lnTo>
                  <a:lnTo>
                    <a:pt x="248" y="949"/>
                  </a:lnTo>
                  <a:lnTo>
                    <a:pt x="213" y="898"/>
                  </a:lnTo>
                  <a:lnTo>
                    <a:pt x="180" y="848"/>
                  </a:lnTo>
                  <a:lnTo>
                    <a:pt x="150" y="797"/>
                  </a:lnTo>
                  <a:lnTo>
                    <a:pt x="122" y="748"/>
                  </a:lnTo>
                  <a:lnTo>
                    <a:pt x="97" y="699"/>
                  </a:lnTo>
                  <a:lnTo>
                    <a:pt x="75" y="651"/>
                  </a:lnTo>
                  <a:lnTo>
                    <a:pt x="56" y="604"/>
                  </a:lnTo>
                  <a:lnTo>
                    <a:pt x="39" y="558"/>
                  </a:lnTo>
                  <a:lnTo>
                    <a:pt x="26" y="514"/>
                  </a:lnTo>
                  <a:lnTo>
                    <a:pt x="15" y="470"/>
                  </a:lnTo>
                  <a:lnTo>
                    <a:pt x="6" y="428"/>
                  </a:lnTo>
                  <a:lnTo>
                    <a:pt x="2" y="387"/>
                  </a:lnTo>
                  <a:lnTo>
                    <a:pt x="0" y="347"/>
                  </a:lnTo>
                  <a:lnTo>
                    <a:pt x="2" y="310"/>
                  </a:lnTo>
                  <a:lnTo>
                    <a:pt x="6" y="274"/>
                  </a:lnTo>
                  <a:lnTo>
                    <a:pt x="14" y="239"/>
                  </a:lnTo>
                  <a:lnTo>
                    <a:pt x="25" y="206"/>
                  </a:lnTo>
                  <a:lnTo>
                    <a:pt x="39" y="176"/>
                  </a:lnTo>
                  <a:lnTo>
                    <a:pt x="57" y="147"/>
                  </a:lnTo>
                  <a:lnTo>
                    <a:pt x="79" y="120"/>
                  </a:lnTo>
                  <a:lnTo>
                    <a:pt x="103" y="96"/>
                  </a:lnTo>
                  <a:lnTo>
                    <a:pt x="129" y="74"/>
                  </a:lnTo>
                  <a:lnTo>
                    <a:pt x="160" y="56"/>
                  </a:lnTo>
                  <a:lnTo>
                    <a:pt x="192" y="40"/>
                  </a:lnTo>
                  <a:lnTo>
                    <a:pt x="227" y="27"/>
                  </a:lnTo>
                  <a:lnTo>
                    <a:pt x="264" y="16"/>
                  </a:lnTo>
                  <a:lnTo>
                    <a:pt x="305" y="9"/>
                  </a:lnTo>
                  <a:lnTo>
                    <a:pt x="347" y="3"/>
                  </a:lnTo>
                  <a:lnTo>
                    <a:pt x="391" y="0"/>
                  </a:lnTo>
                  <a:lnTo>
                    <a:pt x="437" y="0"/>
                  </a:lnTo>
                  <a:lnTo>
                    <a:pt x="485" y="3"/>
                  </a:lnTo>
                  <a:lnTo>
                    <a:pt x="534" y="8"/>
                  </a:lnTo>
                  <a:lnTo>
                    <a:pt x="586" y="15"/>
                  </a:lnTo>
                  <a:lnTo>
                    <a:pt x="639" y="25"/>
                  </a:lnTo>
                  <a:lnTo>
                    <a:pt x="693" y="37"/>
                  </a:lnTo>
                  <a:lnTo>
                    <a:pt x="749" y="51"/>
                  </a:lnTo>
                  <a:lnTo>
                    <a:pt x="806" y="68"/>
                  </a:lnTo>
                  <a:lnTo>
                    <a:pt x="865" y="87"/>
                  </a:lnTo>
                  <a:lnTo>
                    <a:pt x="924" y="109"/>
                  </a:lnTo>
                  <a:lnTo>
                    <a:pt x="983" y="132"/>
                  </a:lnTo>
                  <a:lnTo>
                    <a:pt x="1044" y="159"/>
                  </a:lnTo>
                  <a:lnTo>
                    <a:pt x="1106" y="187"/>
                  </a:lnTo>
                  <a:lnTo>
                    <a:pt x="1168" y="217"/>
                  </a:lnTo>
                  <a:lnTo>
                    <a:pt x="1231" y="250"/>
                  </a:lnTo>
                  <a:lnTo>
                    <a:pt x="1294" y="284"/>
                  </a:lnTo>
                  <a:lnTo>
                    <a:pt x="1358" y="320"/>
                  </a:lnTo>
                  <a:lnTo>
                    <a:pt x="1422" y="358"/>
                  </a:lnTo>
                  <a:lnTo>
                    <a:pt x="1484" y="399"/>
                  </a:lnTo>
                  <a:lnTo>
                    <a:pt x="1548" y="441"/>
                  </a:lnTo>
                  <a:lnTo>
                    <a:pt x="1612" y="486"/>
                  </a:lnTo>
                  <a:lnTo>
                    <a:pt x="1676" y="532"/>
                  </a:lnTo>
                  <a:lnTo>
                    <a:pt x="1740" y="580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4327221" y="6283630"/>
              <a:ext cx="152400" cy="125412"/>
            </a:xfrm>
            <a:custGeom>
              <a:avLst/>
              <a:gdLst>
                <a:gd name="T0" fmla="*/ 1861 w 2591"/>
                <a:gd name="T1" fmla="*/ 679 h 2143"/>
                <a:gd name="T2" fmla="*/ 2029 w 2591"/>
                <a:gd name="T3" fmla="*/ 832 h 2143"/>
                <a:gd name="T4" fmla="*/ 2177 w 2591"/>
                <a:gd name="T5" fmla="*/ 987 h 2143"/>
                <a:gd name="T6" fmla="*/ 2305 w 2591"/>
                <a:gd name="T7" fmla="*/ 1143 h 2143"/>
                <a:gd name="T8" fmla="*/ 2411 w 2591"/>
                <a:gd name="T9" fmla="*/ 1297 h 2143"/>
                <a:gd name="T10" fmla="*/ 2493 w 2591"/>
                <a:gd name="T11" fmla="*/ 1445 h 2143"/>
                <a:gd name="T12" fmla="*/ 2552 w 2591"/>
                <a:gd name="T13" fmla="*/ 1586 h 2143"/>
                <a:gd name="T14" fmla="*/ 2585 w 2591"/>
                <a:gd name="T15" fmla="*/ 1717 h 2143"/>
                <a:gd name="T16" fmla="*/ 2590 w 2591"/>
                <a:gd name="T17" fmla="*/ 1835 h 2143"/>
                <a:gd name="T18" fmla="*/ 2565 w 2591"/>
                <a:gd name="T19" fmla="*/ 1938 h 2143"/>
                <a:gd name="T20" fmla="*/ 2512 w 2591"/>
                <a:gd name="T21" fmla="*/ 2024 h 2143"/>
                <a:gd name="T22" fmla="*/ 2432 w 2591"/>
                <a:gd name="T23" fmla="*/ 2088 h 2143"/>
                <a:gd name="T24" fmla="*/ 2327 w 2591"/>
                <a:gd name="T25" fmla="*/ 2128 h 2143"/>
                <a:gd name="T26" fmla="*/ 2201 w 2591"/>
                <a:gd name="T27" fmla="*/ 2143 h 2143"/>
                <a:gd name="T28" fmla="*/ 2057 w 2591"/>
                <a:gd name="T29" fmla="*/ 2136 h 2143"/>
                <a:gd name="T30" fmla="*/ 1899 w 2591"/>
                <a:gd name="T31" fmla="*/ 2107 h 2143"/>
                <a:gd name="T32" fmla="*/ 1727 w 2591"/>
                <a:gd name="T33" fmla="*/ 2057 h 2143"/>
                <a:gd name="T34" fmla="*/ 1547 w 2591"/>
                <a:gd name="T35" fmla="*/ 1987 h 2143"/>
                <a:gd name="T36" fmla="*/ 1360 w 2591"/>
                <a:gd name="T37" fmla="*/ 1896 h 2143"/>
                <a:gd name="T38" fmla="*/ 1170 w 2591"/>
                <a:gd name="T39" fmla="*/ 1787 h 2143"/>
                <a:gd name="T40" fmla="*/ 979 w 2591"/>
                <a:gd name="T41" fmla="*/ 1659 h 2143"/>
                <a:gd name="T42" fmla="*/ 791 w 2591"/>
                <a:gd name="T43" fmla="*/ 1515 h 2143"/>
                <a:gd name="T44" fmla="*/ 617 w 2591"/>
                <a:gd name="T45" fmla="*/ 1363 h 2143"/>
                <a:gd name="T46" fmla="*/ 462 w 2591"/>
                <a:gd name="T47" fmla="*/ 1207 h 2143"/>
                <a:gd name="T48" fmla="*/ 327 w 2591"/>
                <a:gd name="T49" fmla="*/ 1051 h 2143"/>
                <a:gd name="T50" fmla="*/ 213 w 2591"/>
                <a:gd name="T51" fmla="*/ 897 h 2143"/>
                <a:gd name="T52" fmla="*/ 122 w 2591"/>
                <a:gd name="T53" fmla="*/ 746 h 2143"/>
                <a:gd name="T54" fmla="*/ 56 w 2591"/>
                <a:gd name="T55" fmla="*/ 603 h 2143"/>
                <a:gd name="T56" fmla="*/ 15 w 2591"/>
                <a:gd name="T57" fmla="*/ 469 h 2143"/>
                <a:gd name="T58" fmla="*/ 0 w 2591"/>
                <a:gd name="T59" fmla="*/ 346 h 2143"/>
                <a:gd name="T60" fmla="*/ 14 w 2591"/>
                <a:gd name="T61" fmla="*/ 238 h 2143"/>
                <a:gd name="T62" fmla="*/ 57 w 2591"/>
                <a:gd name="T63" fmla="*/ 146 h 2143"/>
                <a:gd name="T64" fmla="*/ 129 w 2591"/>
                <a:gd name="T65" fmla="*/ 74 h 2143"/>
                <a:gd name="T66" fmla="*/ 227 w 2591"/>
                <a:gd name="T67" fmla="*/ 27 h 2143"/>
                <a:gd name="T68" fmla="*/ 347 w 2591"/>
                <a:gd name="T69" fmla="*/ 3 h 2143"/>
                <a:gd name="T70" fmla="*/ 485 w 2591"/>
                <a:gd name="T71" fmla="*/ 3 h 2143"/>
                <a:gd name="T72" fmla="*/ 639 w 2591"/>
                <a:gd name="T73" fmla="*/ 24 h 2143"/>
                <a:gd name="T74" fmla="*/ 806 w 2591"/>
                <a:gd name="T75" fmla="*/ 68 h 2143"/>
                <a:gd name="T76" fmla="*/ 983 w 2591"/>
                <a:gd name="T77" fmla="*/ 132 h 2143"/>
                <a:gd name="T78" fmla="*/ 1168 w 2591"/>
                <a:gd name="T79" fmla="*/ 215 h 2143"/>
                <a:gd name="T80" fmla="*/ 1358 w 2591"/>
                <a:gd name="T81" fmla="*/ 318 h 2143"/>
                <a:gd name="T82" fmla="*/ 1548 w 2591"/>
                <a:gd name="T83" fmla="*/ 440 h 2143"/>
                <a:gd name="T84" fmla="*/ 1740 w 2591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3">
                  <a:moveTo>
                    <a:pt x="1740" y="579"/>
                  </a:moveTo>
                  <a:lnTo>
                    <a:pt x="1801" y="628"/>
                  </a:lnTo>
                  <a:lnTo>
                    <a:pt x="1861" y="679"/>
                  </a:lnTo>
                  <a:lnTo>
                    <a:pt x="1919" y="729"/>
                  </a:lnTo>
                  <a:lnTo>
                    <a:pt x="1975" y="780"/>
                  </a:lnTo>
                  <a:lnTo>
                    <a:pt x="2029" y="832"/>
                  </a:lnTo>
                  <a:lnTo>
                    <a:pt x="2081" y="884"/>
                  </a:lnTo>
                  <a:lnTo>
                    <a:pt x="2130" y="936"/>
                  </a:lnTo>
                  <a:lnTo>
                    <a:pt x="2177" y="987"/>
                  </a:lnTo>
                  <a:lnTo>
                    <a:pt x="2222" y="1039"/>
                  </a:lnTo>
                  <a:lnTo>
                    <a:pt x="2265" y="1091"/>
                  </a:lnTo>
                  <a:lnTo>
                    <a:pt x="2305" y="1143"/>
                  </a:lnTo>
                  <a:lnTo>
                    <a:pt x="2342" y="1195"/>
                  </a:lnTo>
                  <a:lnTo>
                    <a:pt x="2379" y="1245"/>
                  </a:lnTo>
                  <a:lnTo>
                    <a:pt x="2411" y="1297"/>
                  </a:lnTo>
                  <a:lnTo>
                    <a:pt x="2441" y="1348"/>
                  </a:lnTo>
                  <a:lnTo>
                    <a:pt x="2469" y="1397"/>
                  </a:lnTo>
                  <a:lnTo>
                    <a:pt x="2493" y="1445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6"/>
                  </a:lnTo>
                  <a:lnTo>
                    <a:pt x="2565" y="1631"/>
                  </a:lnTo>
                  <a:lnTo>
                    <a:pt x="2576" y="1674"/>
                  </a:lnTo>
                  <a:lnTo>
                    <a:pt x="2585" y="1717"/>
                  </a:lnTo>
                  <a:lnTo>
                    <a:pt x="2590" y="1758"/>
                  </a:lnTo>
                  <a:lnTo>
                    <a:pt x="2591" y="1797"/>
                  </a:lnTo>
                  <a:lnTo>
                    <a:pt x="2590" y="1835"/>
                  </a:lnTo>
                  <a:lnTo>
                    <a:pt x="2585" y="1872"/>
                  </a:lnTo>
                  <a:lnTo>
                    <a:pt x="2577" y="1906"/>
                  </a:lnTo>
                  <a:lnTo>
                    <a:pt x="2565" y="1938"/>
                  </a:lnTo>
                  <a:lnTo>
                    <a:pt x="2552" y="1970"/>
                  </a:lnTo>
                  <a:lnTo>
                    <a:pt x="2534" y="1997"/>
                  </a:lnTo>
                  <a:lnTo>
                    <a:pt x="2512" y="2024"/>
                  </a:lnTo>
                  <a:lnTo>
                    <a:pt x="2488" y="2048"/>
                  </a:lnTo>
                  <a:lnTo>
                    <a:pt x="2462" y="2070"/>
                  </a:lnTo>
                  <a:lnTo>
                    <a:pt x="2432" y="2088"/>
                  </a:lnTo>
                  <a:lnTo>
                    <a:pt x="2399" y="2104"/>
                  </a:lnTo>
                  <a:lnTo>
                    <a:pt x="2364" y="2117"/>
                  </a:lnTo>
                  <a:lnTo>
                    <a:pt x="2327" y="2128"/>
                  </a:lnTo>
                  <a:lnTo>
                    <a:pt x="2287" y="2136"/>
                  </a:lnTo>
                  <a:lnTo>
                    <a:pt x="2245" y="2141"/>
                  </a:lnTo>
                  <a:lnTo>
                    <a:pt x="2201" y="2143"/>
                  </a:lnTo>
                  <a:lnTo>
                    <a:pt x="2154" y="2143"/>
                  </a:lnTo>
                  <a:lnTo>
                    <a:pt x="2107" y="2141"/>
                  </a:lnTo>
                  <a:lnTo>
                    <a:pt x="2057" y="2136"/>
                  </a:lnTo>
                  <a:lnTo>
                    <a:pt x="2006" y="2129"/>
                  </a:lnTo>
                  <a:lnTo>
                    <a:pt x="1953" y="2119"/>
                  </a:lnTo>
                  <a:lnTo>
                    <a:pt x="1899" y="2107"/>
                  </a:lnTo>
                  <a:lnTo>
                    <a:pt x="1843" y="2093"/>
                  </a:lnTo>
                  <a:lnTo>
                    <a:pt x="1785" y="2076"/>
                  </a:lnTo>
                  <a:lnTo>
                    <a:pt x="1727" y="2057"/>
                  </a:lnTo>
                  <a:lnTo>
                    <a:pt x="1668" y="2036"/>
                  </a:lnTo>
                  <a:lnTo>
                    <a:pt x="1607" y="2012"/>
                  </a:lnTo>
                  <a:lnTo>
                    <a:pt x="1547" y="1987"/>
                  </a:lnTo>
                  <a:lnTo>
                    <a:pt x="1485" y="1959"/>
                  </a:lnTo>
                  <a:lnTo>
                    <a:pt x="1423" y="1929"/>
                  </a:lnTo>
                  <a:lnTo>
                    <a:pt x="1360" y="1896"/>
                  </a:lnTo>
                  <a:lnTo>
                    <a:pt x="1297" y="1861"/>
                  </a:lnTo>
                  <a:lnTo>
                    <a:pt x="1234" y="1825"/>
                  </a:lnTo>
                  <a:lnTo>
                    <a:pt x="1170" y="1787"/>
                  </a:lnTo>
                  <a:lnTo>
                    <a:pt x="1106" y="1746"/>
                  </a:lnTo>
                  <a:lnTo>
                    <a:pt x="1043" y="1703"/>
                  </a:lnTo>
                  <a:lnTo>
                    <a:pt x="979" y="1659"/>
                  </a:lnTo>
                  <a:lnTo>
                    <a:pt x="915" y="1613"/>
                  </a:lnTo>
                  <a:lnTo>
                    <a:pt x="853" y="1565"/>
                  </a:lnTo>
                  <a:lnTo>
                    <a:pt x="791" y="1515"/>
                  </a:lnTo>
                  <a:lnTo>
                    <a:pt x="731" y="1465"/>
                  </a:lnTo>
                  <a:lnTo>
                    <a:pt x="673" y="1414"/>
                  </a:lnTo>
                  <a:lnTo>
                    <a:pt x="617" y="1363"/>
                  </a:lnTo>
                  <a:lnTo>
                    <a:pt x="563" y="1312"/>
                  </a:lnTo>
                  <a:lnTo>
                    <a:pt x="511" y="1259"/>
                  </a:lnTo>
                  <a:lnTo>
                    <a:pt x="462" y="1207"/>
                  </a:lnTo>
                  <a:lnTo>
                    <a:pt x="415" y="1155"/>
                  </a:lnTo>
                  <a:lnTo>
                    <a:pt x="370" y="1103"/>
                  </a:lnTo>
                  <a:lnTo>
                    <a:pt x="327" y="1051"/>
                  </a:lnTo>
                  <a:lnTo>
                    <a:pt x="287" y="999"/>
                  </a:lnTo>
                  <a:lnTo>
                    <a:pt x="248" y="948"/>
                  </a:lnTo>
                  <a:lnTo>
                    <a:pt x="213" y="897"/>
                  </a:lnTo>
                  <a:lnTo>
                    <a:pt x="180" y="846"/>
                  </a:lnTo>
                  <a:lnTo>
                    <a:pt x="150" y="796"/>
                  </a:lnTo>
                  <a:lnTo>
                    <a:pt x="122" y="746"/>
                  </a:lnTo>
                  <a:lnTo>
                    <a:pt x="97" y="698"/>
                  </a:lnTo>
                  <a:lnTo>
                    <a:pt x="75" y="650"/>
                  </a:lnTo>
                  <a:lnTo>
                    <a:pt x="56" y="603"/>
                  </a:lnTo>
                  <a:lnTo>
                    <a:pt x="39" y="557"/>
                  </a:lnTo>
                  <a:lnTo>
                    <a:pt x="26" y="512"/>
                  </a:lnTo>
                  <a:lnTo>
                    <a:pt x="15" y="469"/>
                  </a:lnTo>
                  <a:lnTo>
                    <a:pt x="6" y="427"/>
                  </a:lnTo>
                  <a:lnTo>
                    <a:pt x="2" y="386"/>
                  </a:lnTo>
                  <a:lnTo>
                    <a:pt x="0" y="346"/>
                  </a:lnTo>
                  <a:lnTo>
                    <a:pt x="2" y="308"/>
                  </a:lnTo>
                  <a:lnTo>
                    <a:pt x="6" y="271"/>
                  </a:lnTo>
                  <a:lnTo>
                    <a:pt x="14" y="238"/>
                  </a:lnTo>
                  <a:lnTo>
                    <a:pt x="25" y="205"/>
                  </a:lnTo>
                  <a:lnTo>
                    <a:pt x="39" y="174"/>
                  </a:lnTo>
                  <a:lnTo>
                    <a:pt x="57" y="146"/>
                  </a:lnTo>
                  <a:lnTo>
                    <a:pt x="79" y="119"/>
                  </a:lnTo>
                  <a:lnTo>
                    <a:pt x="103" y="95"/>
                  </a:lnTo>
                  <a:lnTo>
                    <a:pt x="129" y="74"/>
                  </a:lnTo>
                  <a:lnTo>
                    <a:pt x="160" y="56"/>
                  </a:lnTo>
                  <a:lnTo>
                    <a:pt x="192" y="40"/>
                  </a:lnTo>
                  <a:lnTo>
                    <a:pt x="227" y="27"/>
                  </a:lnTo>
                  <a:lnTo>
                    <a:pt x="264" y="16"/>
                  </a:lnTo>
                  <a:lnTo>
                    <a:pt x="305" y="7"/>
                  </a:lnTo>
                  <a:lnTo>
                    <a:pt x="347" y="3"/>
                  </a:lnTo>
                  <a:lnTo>
                    <a:pt x="391" y="0"/>
                  </a:lnTo>
                  <a:lnTo>
                    <a:pt x="437" y="0"/>
                  </a:lnTo>
                  <a:lnTo>
                    <a:pt x="485" y="3"/>
                  </a:lnTo>
                  <a:lnTo>
                    <a:pt x="534" y="7"/>
                  </a:lnTo>
                  <a:lnTo>
                    <a:pt x="586" y="15"/>
                  </a:lnTo>
                  <a:lnTo>
                    <a:pt x="639" y="24"/>
                  </a:lnTo>
                  <a:lnTo>
                    <a:pt x="693" y="36"/>
                  </a:lnTo>
                  <a:lnTo>
                    <a:pt x="749" y="51"/>
                  </a:lnTo>
                  <a:lnTo>
                    <a:pt x="806" y="68"/>
                  </a:lnTo>
                  <a:lnTo>
                    <a:pt x="865" y="86"/>
                  </a:lnTo>
                  <a:lnTo>
                    <a:pt x="924" y="107"/>
                  </a:lnTo>
                  <a:lnTo>
                    <a:pt x="983" y="132"/>
                  </a:lnTo>
                  <a:lnTo>
                    <a:pt x="1044" y="157"/>
                  </a:lnTo>
                  <a:lnTo>
                    <a:pt x="1106" y="185"/>
                  </a:lnTo>
                  <a:lnTo>
                    <a:pt x="1168" y="215"/>
                  </a:lnTo>
                  <a:lnTo>
                    <a:pt x="1231" y="247"/>
                  </a:lnTo>
                  <a:lnTo>
                    <a:pt x="1294" y="282"/>
                  </a:lnTo>
                  <a:lnTo>
                    <a:pt x="1358" y="318"/>
                  </a:lnTo>
                  <a:lnTo>
                    <a:pt x="1422" y="357"/>
                  </a:lnTo>
                  <a:lnTo>
                    <a:pt x="1484" y="397"/>
                  </a:lnTo>
                  <a:lnTo>
                    <a:pt x="1548" y="440"/>
                  </a:lnTo>
                  <a:lnTo>
                    <a:pt x="1612" y="484"/>
                  </a:lnTo>
                  <a:lnTo>
                    <a:pt x="1676" y="531"/>
                  </a:lnTo>
                  <a:lnTo>
                    <a:pt x="1740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4327221" y="6283630"/>
              <a:ext cx="152400" cy="125412"/>
            </a:xfrm>
            <a:custGeom>
              <a:avLst/>
              <a:gdLst>
                <a:gd name="T0" fmla="*/ 1861 w 2591"/>
                <a:gd name="T1" fmla="*/ 679 h 2143"/>
                <a:gd name="T2" fmla="*/ 2029 w 2591"/>
                <a:gd name="T3" fmla="*/ 832 h 2143"/>
                <a:gd name="T4" fmla="*/ 2177 w 2591"/>
                <a:gd name="T5" fmla="*/ 987 h 2143"/>
                <a:gd name="T6" fmla="*/ 2305 w 2591"/>
                <a:gd name="T7" fmla="*/ 1143 h 2143"/>
                <a:gd name="T8" fmla="*/ 2411 w 2591"/>
                <a:gd name="T9" fmla="*/ 1297 h 2143"/>
                <a:gd name="T10" fmla="*/ 2493 w 2591"/>
                <a:gd name="T11" fmla="*/ 1445 h 2143"/>
                <a:gd name="T12" fmla="*/ 2552 w 2591"/>
                <a:gd name="T13" fmla="*/ 1586 h 2143"/>
                <a:gd name="T14" fmla="*/ 2585 w 2591"/>
                <a:gd name="T15" fmla="*/ 1717 h 2143"/>
                <a:gd name="T16" fmla="*/ 2590 w 2591"/>
                <a:gd name="T17" fmla="*/ 1835 h 2143"/>
                <a:gd name="T18" fmla="*/ 2565 w 2591"/>
                <a:gd name="T19" fmla="*/ 1938 h 2143"/>
                <a:gd name="T20" fmla="*/ 2512 w 2591"/>
                <a:gd name="T21" fmla="*/ 2024 h 2143"/>
                <a:gd name="T22" fmla="*/ 2432 w 2591"/>
                <a:gd name="T23" fmla="*/ 2088 h 2143"/>
                <a:gd name="T24" fmla="*/ 2327 w 2591"/>
                <a:gd name="T25" fmla="*/ 2128 h 2143"/>
                <a:gd name="T26" fmla="*/ 2201 w 2591"/>
                <a:gd name="T27" fmla="*/ 2143 h 2143"/>
                <a:gd name="T28" fmla="*/ 2057 w 2591"/>
                <a:gd name="T29" fmla="*/ 2136 h 2143"/>
                <a:gd name="T30" fmla="*/ 1899 w 2591"/>
                <a:gd name="T31" fmla="*/ 2107 h 2143"/>
                <a:gd name="T32" fmla="*/ 1727 w 2591"/>
                <a:gd name="T33" fmla="*/ 2057 h 2143"/>
                <a:gd name="T34" fmla="*/ 1547 w 2591"/>
                <a:gd name="T35" fmla="*/ 1987 h 2143"/>
                <a:gd name="T36" fmla="*/ 1360 w 2591"/>
                <a:gd name="T37" fmla="*/ 1896 h 2143"/>
                <a:gd name="T38" fmla="*/ 1170 w 2591"/>
                <a:gd name="T39" fmla="*/ 1787 h 2143"/>
                <a:gd name="T40" fmla="*/ 979 w 2591"/>
                <a:gd name="T41" fmla="*/ 1659 h 2143"/>
                <a:gd name="T42" fmla="*/ 791 w 2591"/>
                <a:gd name="T43" fmla="*/ 1515 h 2143"/>
                <a:gd name="T44" fmla="*/ 617 w 2591"/>
                <a:gd name="T45" fmla="*/ 1363 h 2143"/>
                <a:gd name="T46" fmla="*/ 462 w 2591"/>
                <a:gd name="T47" fmla="*/ 1207 h 2143"/>
                <a:gd name="T48" fmla="*/ 327 w 2591"/>
                <a:gd name="T49" fmla="*/ 1051 h 2143"/>
                <a:gd name="T50" fmla="*/ 213 w 2591"/>
                <a:gd name="T51" fmla="*/ 897 h 2143"/>
                <a:gd name="T52" fmla="*/ 122 w 2591"/>
                <a:gd name="T53" fmla="*/ 746 h 2143"/>
                <a:gd name="T54" fmla="*/ 56 w 2591"/>
                <a:gd name="T55" fmla="*/ 603 h 2143"/>
                <a:gd name="T56" fmla="*/ 15 w 2591"/>
                <a:gd name="T57" fmla="*/ 469 h 2143"/>
                <a:gd name="T58" fmla="*/ 0 w 2591"/>
                <a:gd name="T59" fmla="*/ 346 h 2143"/>
                <a:gd name="T60" fmla="*/ 14 w 2591"/>
                <a:gd name="T61" fmla="*/ 238 h 2143"/>
                <a:gd name="T62" fmla="*/ 57 w 2591"/>
                <a:gd name="T63" fmla="*/ 146 h 2143"/>
                <a:gd name="T64" fmla="*/ 129 w 2591"/>
                <a:gd name="T65" fmla="*/ 74 h 2143"/>
                <a:gd name="T66" fmla="*/ 227 w 2591"/>
                <a:gd name="T67" fmla="*/ 27 h 2143"/>
                <a:gd name="T68" fmla="*/ 347 w 2591"/>
                <a:gd name="T69" fmla="*/ 3 h 2143"/>
                <a:gd name="T70" fmla="*/ 485 w 2591"/>
                <a:gd name="T71" fmla="*/ 3 h 2143"/>
                <a:gd name="T72" fmla="*/ 639 w 2591"/>
                <a:gd name="T73" fmla="*/ 24 h 2143"/>
                <a:gd name="T74" fmla="*/ 806 w 2591"/>
                <a:gd name="T75" fmla="*/ 68 h 2143"/>
                <a:gd name="T76" fmla="*/ 983 w 2591"/>
                <a:gd name="T77" fmla="*/ 132 h 2143"/>
                <a:gd name="T78" fmla="*/ 1168 w 2591"/>
                <a:gd name="T79" fmla="*/ 215 h 2143"/>
                <a:gd name="T80" fmla="*/ 1358 w 2591"/>
                <a:gd name="T81" fmla="*/ 318 h 2143"/>
                <a:gd name="T82" fmla="*/ 1548 w 2591"/>
                <a:gd name="T83" fmla="*/ 440 h 2143"/>
                <a:gd name="T84" fmla="*/ 1740 w 2591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3">
                  <a:moveTo>
                    <a:pt x="1740" y="579"/>
                  </a:moveTo>
                  <a:lnTo>
                    <a:pt x="1801" y="628"/>
                  </a:lnTo>
                  <a:lnTo>
                    <a:pt x="1861" y="679"/>
                  </a:lnTo>
                  <a:lnTo>
                    <a:pt x="1919" y="729"/>
                  </a:lnTo>
                  <a:lnTo>
                    <a:pt x="1975" y="780"/>
                  </a:lnTo>
                  <a:lnTo>
                    <a:pt x="2029" y="832"/>
                  </a:lnTo>
                  <a:lnTo>
                    <a:pt x="2081" y="884"/>
                  </a:lnTo>
                  <a:lnTo>
                    <a:pt x="2130" y="936"/>
                  </a:lnTo>
                  <a:lnTo>
                    <a:pt x="2177" y="987"/>
                  </a:lnTo>
                  <a:lnTo>
                    <a:pt x="2222" y="1039"/>
                  </a:lnTo>
                  <a:lnTo>
                    <a:pt x="2265" y="1091"/>
                  </a:lnTo>
                  <a:lnTo>
                    <a:pt x="2305" y="1143"/>
                  </a:lnTo>
                  <a:lnTo>
                    <a:pt x="2342" y="1195"/>
                  </a:lnTo>
                  <a:lnTo>
                    <a:pt x="2379" y="1245"/>
                  </a:lnTo>
                  <a:lnTo>
                    <a:pt x="2411" y="1297"/>
                  </a:lnTo>
                  <a:lnTo>
                    <a:pt x="2441" y="1348"/>
                  </a:lnTo>
                  <a:lnTo>
                    <a:pt x="2469" y="1397"/>
                  </a:lnTo>
                  <a:lnTo>
                    <a:pt x="2493" y="1445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6"/>
                  </a:lnTo>
                  <a:lnTo>
                    <a:pt x="2565" y="1631"/>
                  </a:lnTo>
                  <a:lnTo>
                    <a:pt x="2576" y="1674"/>
                  </a:lnTo>
                  <a:lnTo>
                    <a:pt x="2585" y="1717"/>
                  </a:lnTo>
                  <a:lnTo>
                    <a:pt x="2590" y="1758"/>
                  </a:lnTo>
                  <a:lnTo>
                    <a:pt x="2591" y="1797"/>
                  </a:lnTo>
                  <a:lnTo>
                    <a:pt x="2590" y="1835"/>
                  </a:lnTo>
                  <a:lnTo>
                    <a:pt x="2585" y="1872"/>
                  </a:lnTo>
                  <a:lnTo>
                    <a:pt x="2577" y="1906"/>
                  </a:lnTo>
                  <a:lnTo>
                    <a:pt x="2565" y="1938"/>
                  </a:lnTo>
                  <a:lnTo>
                    <a:pt x="2552" y="1970"/>
                  </a:lnTo>
                  <a:lnTo>
                    <a:pt x="2534" y="1997"/>
                  </a:lnTo>
                  <a:lnTo>
                    <a:pt x="2512" y="2024"/>
                  </a:lnTo>
                  <a:lnTo>
                    <a:pt x="2488" y="2048"/>
                  </a:lnTo>
                  <a:lnTo>
                    <a:pt x="2462" y="2070"/>
                  </a:lnTo>
                  <a:lnTo>
                    <a:pt x="2432" y="2088"/>
                  </a:lnTo>
                  <a:lnTo>
                    <a:pt x="2399" y="2104"/>
                  </a:lnTo>
                  <a:lnTo>
                    <a:pt x="2364" y="2117"/>
                  </a:lnTo>
                  <a:lnTo>
                    <a:pt x="2327" y="2128"/>
                  </a:lnTo>
                  <a:lnTo>
                    <a:pt x="2287" y="2136"/>
                  </a:lnTo>
                  <a:lnTo>
                    <a:pt x="2245" y="2141"/>
                  </a:lnTo>
                  <a:lnTo>
                    <a:pt x="2201" y="2143"/>
                  </a:lnTo>
                  <a:lnTo>
                    <a:pt x="2154" y="2143"/>
                  </a:lnTo>
                  <a:lnTo>
                    <a:pt x="2107" y="2141"/>
                  </a:lnTo>
                  <a:lnTo>
                    <a:pt x="2057" y="2136"/>
                  </a:lnTo>
                  <a:lnTo>
                    <a:pt x="2006" y="2129"/>
                  </a:lnTo>
                  <a:lnTo>
                    <a:pt x="1953" y="2119"/>
                  </a:lnTo>
                  <a:lnTo>
                    <a:pt x="1899" y="2107"/>
                  </a:lnTo>
                  <a:lnTo>
                    <a:pt x="1843" y="2093"/>
                  </a:lnTo>
                  <a:lnTo>
                    <a:pt x="1785" y="2076"/>
                  </a:lnTo>
                  <a:lnTo>
                    <a:pt x="1727" y="2057"/>
                  </a:lnTo>
                  <a:lnTo>
                    <a:pt x="1668" y="2036"/>
                  </a:lnTo>
                  <a:lnTo>
                    <a:pt x="1607" y="2012"/>
                  </a:lnTo>
                  <a:lnTo>
                    <a:pt x="1547" y="1987"/>
                  </a:lnTo>
                  <a:lnTo>
                    <a:pt x="1485" y="1959"/>
                  </a:lnTo>
                  <a:lnTo>
                    <a:pt x="1423" y="1929"/>
                  </a:lnTo>
                  <a:lnTo>
                    <a:pt x="1360" y="1896"/>
                  </a:lnTo>
                  <a:lnTo>
                    <a:pt x="1297" y="1861"/>
                  </a:lnTo>
                  <a:lnTo>
                    <a:pt x="1234" y="1825"/>
                  </a:lnTo>
                  <a:lnTo>
                    <a:pt x="1170" y="1787"/>
                  </a:lnTo>
                  <a:lnTo>
                    <a:pt x="1106" y="1746"/>
                  </a:lnTo>
                  <a:lnTo>
                    <a:pt x="1043" y="1703"/>
                  </a:lnTo>
                  <a:lnTo>
                    <a:pt x="979" y="1659"/>
                  </a:lnTo>
                  <a:lnTo>
                    <a:pt x="915" y="1613"/>
                  </a:lnTo>
                  <a:lnTo>
                    <a:pt x="853" y="1565"/>
                  </a:lnTo>
                  <a:lnTo>
                    <a:pt x="791" y="1515"/>
                  </a:lnTo>
                  <a:lnTo>
                    <a:pt x="731" y="1465"/>
                  </a:lnTo>
                  <a:lnTo>
                    <a:pt x="673" y="1414"/>
                  </a:lnTo>
                  <a:lnTo>
                    <a:pt x="617" y="1363"/>
                  </a:lnTo>
                  <a:lnTo>
                    <a:pt x="563" y="1312"/>
                  </a:lnTo>
                  <a:lnTo>
                    <a:pt x="511" y="1259"/>
                  </a:lnTo>
                  <a:lnTo>
                    <a:pt x="462" y="1207"/>
                  </a:lnTo>
                  <a:lnTo>
                    <a:pt x="415" y="1155"/>
                  </a:lnTo>
                  <a:lnTo>
                    <a:pt x="370" y="1103"/>
                  </a:lnTo>
                  <a:lnTo>
                    <a:pt x="327" y="1051"/>
                  </a:lnTo>
                  <a:lnTo>
                    <a:pt x="287" y="999"/>
                  </a:lnTo>
                  <a:lnTo>
                    <a:pt x="248" y="948"/>
                  </a:lnTo>
                  <a:lnTo>
                    <a:pt x="213" y="897"/>
                  </a:lnTo>
                  <a:lnTo>
                    <a:pt x="180" y="846"/>
                  </a:lnTo>
                  <a:lnTo>
                    <a:pt x="150" y="796"/>
                  </a:lnTo>
                  <a:lnTo>
                    <a:pt x="122" y="746"/>
                  </a:lnTo>
                  <a:lnTo>
                    <a:pt x="97" y="698"/>
                  </a:lnTo>
                  <a:lnTo>
                    <a:pt x="75" y="650"/>
                  </a:lnTo>
                  <a:lnTo>
                    <a:pt x="56" y="603"/>
                  </a:lnTo>
                  <a:lnTo>
                    <a:pt x="39" y="557"/>
                  </a:lnTo>
                  <a:lnTo>
                    <a:pt x="26" y="512"/>
                  </a:lnTo>
                  <a:lnTo>
                    <a:pt x="15" y="469"/>
                  </a:lnTo>
                  <a:lnTo>
                    <a:pt x="6" y="427"/>
                  </a:lnTo>
                  <a:lnTo>
                    <a:pt x="2" y="386"/>
                  </a:lnTo>
                  <a:lnTo>
                    <a:pt x="0" y="346"/>
                  </a:lnTo>
                  <a:lnTo>
                    <a:pt x="2" y="308"/>
                  </a:lnTo>
                  <a:lnTo>
                    <a:pt x="6" y="271"/>
                  </a:lnTo>
                  <a:lnTo>
                    <a:pt x="14" y="238"/>
                  </a:lnTo>
                  <a:lnTo>
                    <a:pt x="25" y="205"/>
                  </a:lnTo>
                  <a:lnTo>
                    <a:pt x="39" y="174"/>
                  </a:lnTo>
                  <a:lnTo>
                    <a:pt x="57" y="146"/>
                  </a:lnTo>
                  <a:lnTo>
                    <a:pt x="79" y="119"/>
                  </a:lnTo>
                  <a:lnTo>
                    <a:pt x="103" y="95"/>
                  </a:lnTo>
                  <a:lnTo>
                    <a:pt x="129" y="74"/>
                  </a:lnTo>
                  <a:lnTo>
                    <a:pt x="160" y="56"/>
                  </a:lnTo>
                  <a:lnTo>
                    <a:pt x="192" y="40"/>
                  </a:lnTo>
                  <a:lnTo>
                    <a:pt x="227" y="27"/>
                  </a:lnTo>
                  <a:lnTo>
                    <a:pt x="264" y="16"/>
                  </a:lnTo>
                  <a:lnTo>
                    <a:pt x="305" y="7"/>
                  </a:lnTo>
                  <a:lnTo>
                    <a:pt x="347" y="3"/>
                  </a:lnTo>
                  <a:lnTo>
                    <a:pt x="391" y="0"/>
                  </a:lnTo>
                  <a:lnTo>
                    <a:pt x="437" y="0"/>
                  </a:lnTo>
                  <a:lnTo>
                    <a:pt x="485" y="3"/>
                  </a:lnTo>
                  <a:lnTo>
                    <a:pt x="534" y="7"/>
                  </a:lnTo>
                  <a:lnTo>
                    <a:pt x="586" y="15"/>
                  </a:lnTo>
                  <a:lnTo>
                    <a:pt x="639" y="24"/>
                  </a:lnTo>
                  <a:lnTo>
                    <a:pt x="693" y="36"/>
                  </a:lnTo>
                  <a:lnTo>
                    <a:pt x="749" y="51"/>
                  </a:lnTo>
                  <a:lnTo>
                    <a:pt x="806" y="68"/>
                  </a:lnTo>
                  <a:lnTo>
                    <a:pt x="865" y="86"/>
                  </a:lnTo>
                  <a:lnTo>
                    <a:pt x="924" y="107"/>
                  </a:lnTo>
                  <a:lnTo>
                    <a:pt x="983" y="132"/>
                  </a:lnTo>
                  <a:lnTo>
                    <a:pt x="1044" y="157"/>
                  </a:lnTo>
                  <a:lnTo>
                    <a:pt x="1106" y="185"/>
                  </a:lnTo>
                  <a:lnTo>
                    <a:pt x="1168" y="215"/>
                  </a:lnTo>
                  <a:lnTo>
                    <a:pt x="1231" y="247"/>
                  </a:lnTo>
                  <a:lnTo>
                    <a:pt x="1294" y="282"/>
                  </a:lnTo>
                  <a:lnTo>
                    <a:pt x="1358" y="318"/>
                  </a:lnTo>
                  <a:lnTo>
                    <a:pt x="1422" y="357"/>
                  </a:lnTo>
                  <a:lnTo>
                    <a:pt x="1484" y="397"/>
                  </a:lnTo>
                  <a:lnTo>
                    <a:pt x="1548" y="440"/>
                  </a:lnTo>
                  <a:lnTo>
                    <a:pt x="1612" y="484"/>
                  </a:lnTo>
                  <a:lnTo>
                    <a:pt x="1676" y="531"/>
                  </a:lnTo>
                  <a:lnTo>
                    <a:pt x="1740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4549471" y="6283630"/>
              <a:ext cx="152400" cy="125412"/>
            </a:xfrm>
            <a:custGeom>
              <a:avLst/>
              <a:gdLst>
                <a:gd name="T0" fmla="*/ 729 w 2590"/>
                <a:gd name="T1" fmla="*/ 679 h 2143"/>
                <a:gd name="T2" fmla="*/ 562 w 2590"/>
                <a:gd name="T3" fmla="*/ 832 h 2143"/>
                <a:gd name="T4" fmla="*/ 413 w 2590"/>
                <a:gd name="T5" fmla="*/ 987 h 2143"/>
                <a:gd name="T6" fmla="*/ 286 w 2590"/>
                <a:gd name="T7" fmla="*/ 1143 h 2143"/>
                <a:gd name="T8" fmla="*/ 179 w 2590"/>
                <a:gd name="T9" fmla="*/ 1297 h 2143"/>
                <a:gd name="T10" fmla="*/ 97 w 2590"/>
                <a:gd name="T11" fmla="*/ 1445 h 2143"/>
                <a:gd name="T12" fmla="*/ 38 w 2590"/>
                <a:gd name="T13" fmla="*/ 1586 h 2143"/>
                <a:gd name="T14" fmla="*/ 6 w 2590"/>
                <a:gd name="T15" fmla="*/ 1717 h 2143"/>
                <a:gd name="T16" fmla="*/ 1 w 2590"/>
                <a:gd name="T17" fmla="*/ 1835 h 2143"/>
                <a:gd name="T18" fmla="*/ 25 w 2590"/>
                <a:gd name="T19" fmla="*/ 1938 h 2143"/>
                <a:gd name="T20" fmla="*/ 78 w 2590"/>
                <a:gd name="T21" fmla="*/ 2024 h 2143"/>
                <a:gd name="T22" fmla="*/ 159 w 2590"/>
                <a:gd name="T23" fmla="*/ 2088 h 2143"/>
                <a:gd name="T24" fmla="*/ 264 w 2590"/>
                <a:gd name="T25" fmla="*/ 2128 h 2143"/>
                <a:gd name="T26" fmla="*/ 389 w 2590"/>
                <a:gd name="T27" fmla="*/ 2143 h 2143"/>
                <a:gd name="T28" fmla="*/ 534 w 2590"/>
                <a:gd name="T29" fmla="*/ 2136 h 2143"/>
                <a:gd name="T30" fmla="*/ 692 w 2590"/>
                <a:gd name="T31" fmla="*/ 2107 h 2143"/>
                <a:gd name="T32" fmla="*/ 863 w 2590"/>
                <a:gd name="T33" fmla="*/ 2057 h 2143"/>
                <a:gd name="T34" fmla="*/ 1044 w 2590"/>
                <a:gd name="T35" fmla="*/ 1987 h 2143"/>
                <a:gd name="T36" fmla="*/ 1230 w 2590"/>
                <a:gd name="T37" fmla="*/ 1896 h 2143"/>
                <a:gd name="T38" fmla="*/ 1421 w 2590"/>
                <a:gd name="T39" fmla="*/ 1787 h 2143"/>
                <a:gd name="T40" fmla="*/ 1611 w 2590"/>
                <a:gd name="T41" fmla="*/ 1659 h 2143"/>
                <a:gd name="T42" fmla="*/ 1799 w 2590"/>
                <a:gd name="T43" fmla="*/ 1515 h 2143"/>
                <a:gd name="T44" fmla="*/ 1973 w 2590"/>
                <a:gd name="T45" fmla="*/ 1363 h 2143"/>
                <a:gd name="T46" fmla="*/ 2129 w 2590"/>
                <a:gd name="T47" fmla="*/ 1207 h 2143"/>
                <a:gd name="T48" fmla="*/ 2264 w 2590"/>
                <a:gd name="T49" fmla="*/ 1051 h 2143"/>
                <a:gd name="T50" fmla="*/ 2378 w 2590"/>
                <a:gd name="T51" fmla="*/ 897 h 2143"/>
                <a:gd name="T52" fmla="*/ 2468 w 2590"/>
                <a:gd name="T53" fmla="*/ 746 h 2143"/>
                <a:gd name="T54" fmla="*/ 2535 w 2590"/>
                <a:gd name="T55" fmla="*/ 603 h 2143"/>
                <a:gd name="T56" fmla="*/ 2576 w 2590"/>
                <a:gd name="T57" fmla="*/ 469 h 2143"/>
                <a:gd name="T58" fmla="*/ 2590 w 2590"/>
                <a:gd name="T59" fmla="*/ 346 h 2143"/>
                <a:gd name="T60" fmla="*/ 2577 w 2590"/>
                <a:gd name="T61" fmla="*/ 238 h 2143"/>
                <a:gd name="T62" fmla="*/ 2533 w 2590"/>
                <a:gd name="T63" fmla="*/ 146 h 2143"/>
                <a:gd name="T64" fmla="*/ 2461 w 2590"/>
                <a:gd name="T65" fmla="*/ 74 h 2143"/>
                <a:gd name="T66" fmla="*/ 2363 w 2590"/>
                <a:gd name="T67" fmla="*/ 27 h 2143"/>
                <a:gd name="T68" fmla="*/ 2243 w 2590"/>
                <a:gd name="T69" fmla="*/ 3 h 2143"/>
                <a:gd name="T70" fmla="*/ 2106 w 2590"/>
                <a:gd name="T71" fmla="*/ 3 h 2143"/>
                <a:gd name="T72" fmla="*/ 1951 w 2590"/>
                <a:gd name="T73" fmla="*/ 24 h 2143"/>
                <a:gd name="T74" fmla="*/ 1785 w 2590"/>
                <a:gd name="T75" fmla="*/ 68 h 2143"/>
                <a:gd name="T76" fmla="*/ 1608 w 2590"/>
                <a:gd name="T77" fmla="*/ 132 h 2143"/>
                <a:gd name="T78" fmla="*/ 1422 w 2590"/>
                <a:gd name="T79" fmla="*/ 215 h 2143"/>
                <a:gd name="T80" fmla="*/ 1233 w 2590"/>
                <a:gd name="T81" fmla="*/ 318 h 2143"/>
                <a:gd name="T82" fmla="*/ 1042 w 2590"/>
                <a:gd name="T83" fmla="*/ 440 h 2143"/>
                <a:gd name="T84" fmla="*/ 851 w 2590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3">
                  <a:moveTo>
                    <a:pt x="851" y="579"/>
                  </a:moveTo>
                  <a:lnTo>
                    <a:pt x="789" y="628"/>
                  </a:lnTo>
                  <a:lnTo>
                    <a:pt x="729" y="679"/>
                  </a:lnTo>
                  <a:lnTo>
                    <a:pt x="671" y="729"/>
                  </a:lnTo>
                  <a:lnTo>
                    <a:pt x="616" y="780"/>
                  </a:lnTo>
                  <a:lnTo>
                    <a:pt x="562" y="832"/>
                  </a:lnTo>
                  <a:lnTo>
                    <a:pt x="510" y="884"/>
                  </a:lnTo>
                  <a:lnTo>
                    <a:pt x="460" y="936"/>
                  </a:lnTo>
                  <a:lnTo>
                    <a:pt x="413" y="987"/>
                  </a:lnTo>
                  <a:lnTo>
                    <a:pt x="369" y="1039"/>
                  </a:lnTo>
                  <a:lnTo>
                    <a:pt x="325" y="1091"/>
                  </a:lnTo>
                  <a:lnTo>
                    <a:pt x="286" y="1143"/>
                  </a:lnTo>
                  <a:lnTo>
                    <a:pt x="248" y="1195"/>
                  </a:lnTo>
                  <a:lnTo>
                    <a:pt x="212" y="1245"/>
                  </a:lnTo>
                  <a:lnTo>
                    <a:pt x="179" y="1297"/>
                  </a:lnTo>
                  <a:lnTo>
                    <a:pt x="149" y="1348"/>
                  </a:lnTo>
                  <a:lnTo>
                    <a:pt x="122" y="1397"/>
                  </a:lnTo>
                  <a:lnTo>
                    <a:pt x="97" y="1445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6"/>
                  </a:lnTo>
                  <a:lnTo>
                    <a:pt x="25" y="1631"/>
                  </a:lnTo>
                  <a:lnTo>
                    <a:pt x="14" y="1674"/>
                  </a:lnTo>
                  <a:lnTo>
                    <a:pt x="6" y="1717"/>
                  </a:lnTo>
                  <a:lnTo>
                    <a:pt x="1" y="1758"/>
                  </a:lnTo>
                  <a:lnTo>
                    <a:pt x="0" y="1797"/>
                  </a:lnTo>
                  <a:lnTo>
                    <a:pt x="1" y="1835"/>
                  </a:lnTo>
                  <a:lnTo>
                    <a:pt x="6" y="1872"/>
                  </a:lnTo>
                  <a:lnTo>
                    <a:pt x="13" y="1906"/>
                  </a:lnTo>
                  <a:lnTo>
                    <a:pt x="25" y="1938"/>
                  </a:lnTo>
                  <a:lnTo>
                    <a:pt x="38" y="1970"/>
                  </a:lnTo>
                  <a:lnTo>
                    <a:pt x="56" y="1997"/>
                  </a:lnTo>
                  <a:lnTo>
                    <a:pt x="78" y="2024"/>
                  </a:lnTo>
                  <a:lnTo>
                    <a:pt x="102" y="2048"/>
                  </a:lnTo>
                  <a:lnTo>
                    <a:pt x="129" y="2070"/>
                  </a:lnTo>
                  <a:lnTo>
                    <a:pt x="159" y="2088"/>
                  </a:lnTo>
                  <a:lnTo>
                    <a:pt x="191" y="2104"/>
                  </a:lnTo>
                  <a:lnTo>
                    <a:pt x="226" y="2117"/>
                  </a:lnTo>
                  <a:lnTo>
                    <a:pt x="264" y="2128"/>
                  </a:lnTo>
                  <a:lnTo>
                    <a:pt x="304" y="2136"/>
                  </a:lnTo>
                  <a:lnTo>
                    <a:pt x="346" y="2141"/>
                  </a:lnTo>
                  <a:lnTo>
                    <a:pt x="389" y="2143"/>
                  </a:lnTo>
                  <a:lnTo>
                    <a:pt x="436" y="2143"/>
                  </a:lnTo>
                  <a:lnTo>
                    <a:pt x="483" y="2141"/>
                  </a:lnTo>
                  <a:lnTo>
                    <a:pt x="534" y="2136"/>
                  </a:lnTo>
                  <a:lnTo>
                    <a:pt x="584" y="2129"/>
                  </a:lnTo>
                  <a:lnTo>
                    <a:pt x="638" y="2119"/>
                  </a:lnTo>
                  <a:lnTo>
                    <a:pt x="692" y="2107"/>
                  </a:lnTo>
                  <a:lnTo>
                    <a:pt x="747" y="2093"/>
                  </a:lnTo>
                  <a:lnTo>
                    <a:pt x="805" y="2076"/>
                  </a:lnTo>
                  <a:lnTo>
                    <a:pt x="863" y="2057"/>
                  </a:lnTo>
                  <a:lnTo>
                    <a:pt x="923" y="2036"/>
                  </a:lnTo>
                  <a:lnTo>
                    <a:pt x="983" y="2012"/>
                  </a:lnTo>
                  <a:lnTo>
                    <a:pt x="1044" y="1987"/>
                  </a:lnTo>
                  <a:lnTo>
                    <a:pt x="1105" y="1959"/>
                  </a:lnTo>
                  <a:lnTo>
                    <a:pt x="1168" y="1929"/>
                  </a:lnTo>
                  <a:lnTo>
                    <a:pt x="1230" y="1896"/>
                  </a:lnTo>
                  <a:lnTo>
                    <a:pt x="1293" y="1861"/>
                  </a:lnTo>
                  <a:lnTo>
                    <a:pt x="1357" y="1825"/>
                  </a:lnTo>
                  <a:lnTo>
                    <a:pt x="1421" y="1787"/>
                  </a:lnTo>
                  <a:lnTo>
                    <a:pt x="1485" y="1746"/>
                  </a:lnTo>
                  <a:lnTo>
                    <a:pt x="1548" y="1703"/>
                  </a:lnTo>
                  <a:lnTo>
                    <a:pt x="1611" y="1659"/>
                  </a:lnTo>
                  <a:lnTo>
                    <a:pt x="1675" y="1613"/>
                  </a:lnTo>
                  <a:lnTo>
                    <a:pt x="1738" y="1565"/>
                  </a:lnTo>
                  <a:lnTo>
                    <a:pt x="1799" y="1515"/>
                  </a:lnTo>
                  <a:lnTo>
                    <a:pt x="1860" y="1465"/>
                  </a:lnTo>
                  <a:lnTo>
                    <a:pt x="1918" y="1414"/>
                  </a:lnTo>
                  <a:lnTo>
                    <a:pt x="1973" y="1363"/>
                  </a:lnTo>
                  <a:lnTo>
                    <a:pt x="2027" y="1312"/>
                  </a:lnTo>
                  <a:lnTo>
                    <a:pt x="2079" y="1259"/>
                  </a:lnTo>
                  <a:lnTo>
                    <a:pt x="2129" y="1207"/>
                  </a:lnTo>
                  <a:lnTo>
                    <a:pt x="2176" y="1155"/>
                  </a:lnTo>
                  <a:lnTo>
                    <a:pt x="2220" y="1103"/>
                  </a:lnTo>
                  <a:lnTo>
                    <a:pt x="2264" y="1051"/>
                  </a:lnTo>
                  <a:lnTo>
                    <a:pt x="2303" y="999"/>
                  </a:lnTo>
                  <a:lnTo>
                    <a:pt x="2343" y="948"/>
                  </a:lnTo>
                  <a:lnTo>
                    <a:pt x="2378" y="897"/>
                  </a:lnTo>
                  <a:lnTo>
                    <a:pt x="2410" y="846"/>
                  </a:lnTo>
                  <a:lnTo>
                    <a:pt x="2441" y="796"/>
                  </a:lnTo>
                  <a:lnTo>
                    <a:pt x="2468" y="746"/>
                  </a:lnTo>
                  <a:lnTo>
                    <a:pt x="2494" y="698"/>
                  </a:lnTo>
                  <a:lnTo>
                    <a:pt x="2515" y="650"/>
                  </a:lnTo>
                  <a:lnTo>
                    <a:pt x="2535" y="603"/>
                  </a:lnTo>
                  <a:lnTo>
                    <a:pt x="2552" y="557"/>
                  </a:lnTo>
                  <a:lnTo>
                    <a:pt x="2565" y="512"/>
                  </a:lnTo>
                  <a:lnTo>
                    <a:pt x="2576" y="469"/>
                  </a:lnTo>
                  <a:lnTo>
                    <a:pt x="2584" y="427"/>
                  </a:lnTo>
                  <a:lnTo>
                    <a:pt x="2589" y="386"/>
                  </a:lnTo>
                  <a:lnTo>
                    <a:pt x="2590" y="346"/>
                  </a:lnTo>
                  <a:lnTo>
                    <a:pt x="2589" y="308"/>
                  </a:lnTo>
                  <a:lnTo>
                    <a:pt x="2584" y="271"/>
                  </a:lnTo>
                  <a:lnTo>
                    <a:pt x="2577" y="238"/>
                  </a:lnTo>
                  <a:lnTo>
                    <a:pt x="2566" y="205"/>
                  </a:lnTo>
                  <a:lnTo>
                    <a:pt x="2552" y="174"/>
                  </a:lnTo>
                  <a:lnTo>
                    <a:pt x="2533" y="146"/>
                  </a:lnTo>
                  <a:lnTo>
                    <a:pt x="2513" y="119"/>
                  </a:lnTo>
                  <a:lnTo>
                    <a:pt x="2488" y="95"/>
                  </a:lnTo>
                  <a:lnTo>
                    <a:pt x="2461" y="74"/>
                  </a:lnTo>
                  <a:lnTo>
                    <a:pt x="2431" y="56"/>
                  </a:lnTo>
                  <a:lnTo>
                    <a:pt x="2398" y="40"/>
                  </a:lnTo>
                  <a:lnTo>
                    <a:pt x="2363" y="27"/>
                  </a:lnTo>
                  <a:lnTo>
                    <a:pt x="2326" y="16"/>
                  </a:lnTo>
                  <a:lnTo>
                    <a:pt x="2285" y="7"/>
                  </a:lnTo>
                  <a:lnTo>
                    <a:pt x="2243" y="3"/>
                  </a:lnTo>
                  <a:lnTo>
                    <a:pt x="2200" y="0"/>
                  </a:lnTo>
                  <a:lnTo>
                    <a:pt x="2154" y="0"/>
                  </a:lnTo>
                  <a:lnTo>
                    <a:pt x="2106" y="3"/>
                  </a:lnTo>
                  <a:lnTo>
                    <a:pt x="2056" y="7"/>
                  </a:lnTo>
                  <a:lnTo>
                    <a:pt x="2004" y="15"/>
                  </a:lnTo>
                  <a:lnTo>
                    <a:pt x="1951" y="24"/>
                  </a:lnTo>
                  <a:lnTo>
                    <a:pt x="1897" y="36"/>
                  </a:lnTo>
                  <a:lnTo>
                    <a:pt x="1842" y="51"/>
                  </a:lnTo>
                  <a:lnTo>
                    <a:pt x="1785" y="68"/>
                  </a:lnTo>
                  <a:lnTo>
                    <a:pt x="1726" y="86"/>
                  </a:lnTo>
                  <a:lnTo>
                    <a:pt x="1667" y="107"/>
                  </a:lnTo>
                  <a:lnTo>
                    <a:pt x="1608" y="132"/>
                  </a:lnTo>
                  <a:lnTo>
                    <a:pt x="1546" y="157"/>
                  </a:lnTo>
                  <a:lnTo>
                    <a:pt x="1485" y="185"/>
                  </a:lnTo>
                  <a:lnTo>
                    <a:pt x="1422" y="215"/>
                  </a:lnTo>
                  <a:lnTo>
                    <a:pt x="1359" y="247"/>
                  </a:lnTo>
                  <a:lnTo>
                    <a:pt x="1297" y="282"/>
                  </a:lnTo>
                  <a:lnTo>
                    <a:pt x="1233" y="318"/>
                  </a:lnTo>
                  <a:lnTo>
                    <a:pt x="1169" y="357"/>
                  </a:lnTo>
                  <a:lnTo>
                    <a:pt x="1106" y="397"/>
                  </a:lnTo>
                  <a:lnTo>
                    <a:pt x="1042" y="440"/>
                  </a:lnTo>
                  <a:lnTo>
                    <a:pt x="979" y="484"/>
                  </a:lnTo>
                  <a:lnTo>
                    <a:pt x="915" y="531"/>
                  </a:lnTo>
                  <a:lnTo>
                    <a:pt x="851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549471" y="6283630"/>
              <a:ext cx="152400" cy="125412"/>
            </a:xfrm>
            <a:custGeom>
              <a:avLst/>
              <a:gdLst>
                <a:gd name="T0" fmla="*/ 729 w 2590"/>
                <a:gd name="T1" fmla="*/ 679 h 2143"/>
                <a:gd name="T2" fmla="*/ 562 w 2590"/>
                <a:gd name="T3" fmla="*/ 832 h 2143"/>
                <a:gd name="T4" fmla="*/ 413 w 2590"/>
                <a:gd name="T5" fmla="*/ 987 h 2143"/>
                <a:gd name="T6" fmla="*/ 286 w 2590"/>
                <a:gd name="T7" fmla="*/ 1143 h 2143"/>
                <a:gd name="T8" fmla="*/ 179 w 2590"/>
                <a:gd name="T9" fmla="*/ 1297 h 2143"/>
                <a:gd name="T10" fmla="*/ 97 w 2590"/>
                <a:gd name="T11" fmla="*/ 1445 h 2143"/>
                <a:gd name="T12" fmla="*/ 38 w 2590"/>
                <a:gd name="T13" fmla="*/ 1586 h 2143"/>
                <a:gd name="T14" fmla="*/ 6 w 2590"/>
                <a:gd name="T15" fmla="*/ 1717 h 2143"/>
                <a:gd name="T16" fmla="*/ 1 w 2590"/>
                <a:gd name="T17" fmla="*/ 1835 h 2143"/>
                <a:gd name="T18" fmla="*/ 25 w 2590"/>
                <a:gd name="T19" fmla="*/ 1938 h 2143"/>
                <a:gd name="T20" fmla="*/ 78 w 2590"/>
                <a:gd name="T21" fmla="*/ 2024 h 2143"/>
                <a:gd name="T22" fmla="*/ 159 w 2590"/>
                <a:gd name="T23" fmla="*/ 2088 h 2143"/>
                <a:gd name="T24" fmla="*/ 264 w 2590"/>
                <a:gd name="T25" fmla="*/ 2128 h 2143"/>
                <a:gd name="T26" fmla="*/ 389 w 2590"/>
                <a:gd name="T27" fmla="*/ 2143 h 2143"/>
                <a:gd name="T28" fmla="*/ 534 w 2590"/>
                <a:gd name="T29" fmla="*/ 2136 h 2143"/>
                <a:gd name="T30" fmla="*/ 692 w 2590"/>
                <a:gd name="T31" fmla="*/ 2107 h 2143"/>
                <a:gd name="T32" fmla="*/ 863 w 2590"/>
                <a:gd name="T33" fmla="*/ 2057 h 2143"/>
                <a:gd name="T34" fmla="*/ 1044 w 2590"/>
                <a:gd name="T35" fmla="*/ 1987 h 2143"/>
                <a:gd name="T36" fmla="*/ 1230 w 2590"/>
                <a:gd name="T37" fmla="*/ 1896 h 2143"/>
                <a:gd name="T38" fmla="*/ 1421 w 2590"/>
                <a:gd name="T39" fmla="*/ 1787 h 2143"/>
                <a:gd name="T40" fmla="*/ 1611 w 2590"/>
                <a:gd name="T41" fmla="*/ 1659 h 2143"/>
                <a:gd name="T42" fmla="*/ 1799 w 2590"/>
                <a:gd name="T43" fmla="*/ 1515 h 2143"/>
                <a:gd name="T44" fmla="*/ 1973 w 2590"/>
                <a:gd name="T45" fmla="*/ 1363 h 2143"/>
                <a:gd name="T46" fmla="*/ 2129 w 2590"/>
                <a:gd name="T47" fmla="*/ 1207 h 2143"/>
                <a:gd name="T48" fmla="*/ 2264 w 2590"/>
                <a:gd name="T49" fmla="*/ 1051 h 2143"/>
                <a:gd name="T50" fmla="*/ 2378 w 2590"/>
                <a:gd name="T51" fmla="*/ 897 h 2143"/>
                <a:gd name="T52" fmla="*/ 2468 w 2590"/>
                <a:gd name="T53" fmla="*/ 746 h 2143"/>
                <a:gd name="T54" fmla="*/ 2535 w 2590"/>
                <a:gd name="T55" fmla="*/ 603 h 2143"/>
                <a:gd name="T56" fmla="*/ 2576 w 2590"/>
                <a:gd name="T57" fmla="*/ 469 h 2143"/>
                <a:gd name="T58" fmla="*/ 2590 w 2590"/>
                <a:gd name="T59" fmla="*/ 346 h 2143"/>
                <a:gd name="T60" fmla="*/ 2577 w 2590"/>
                <a:gd name="T61" fmla="*/ 238 h 2143"/>
                <a:gd name="T62" fmla="*/ 2533 w 2590"/>
                <a:gd name="T63" fmla="*/ 146 h 2143"/>
                <a:gd name="T64" fmla="*/ 2461 w 2590"/>
                <a:gd name="T65" fmla="*/ 74 h 2143"/>
                <a:gd name="T66" fmla="*/ 2363 w 2590"/>
                <a:gd name="T67" fmla="*/ 27 h 2143"/>
                <a:gd name="T68" fmla="*/ 2243 w 2590"/>
                <a:gd name="T69" fmla="*/ 3 h 2143"/>
                <a:gd name="T70" fmla="*/ 2106 w 2590"/>
                <a:gd name="T71" fmla="*/ 3 h 2143"/>
                <a:gd name="T72" fmla="*/ 1951 w 2590"/>
                <a:gd name="T73" fmla="*/ 24 h 2143"/>
                <a:gd name="T74" fmla="*/ 1785 w 2590"/>
                <a:gd name="T75" fmla="*/ 68 h 2143"/>
                <a:gd name="T76" fmla="*/ 1608 w 2590"/>
                <a:gd name="T77" fmla="*/ 132 h 2143"/>
                <a:gd name="T78" fmla="*/ 1422 w 2590"/>
                <a:gd name="T79" fmla="*/ 215 h 2143"/>
                <a:gd name="T80" fmla="*/ 1233 w 2590"/>
                <a:gd name="T81" fmla="*/ 318 h 2143"/>
                <a:gd name="T82" fmla="*/ 1042 w 2590"/>
                <a:gd name="T83" fmla="*/ 440 h 2143"/>
                <a:gd name="T84" fmla="*/ 851 w 2590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3">
                  <a:moveTo>
                    <a:pt x="851" y="579"/>
                  </a:moveTo>
                  <a:lnTo>
                    <a:pt x="789" y="628"/>
                  </a:lnTo>
                  <a:lnTo>
                    <a:pt x="729" y="679"/>
                  </a:lnTo>
                  <a:lnTo>
                    <a:pt x="671" y="729"/>
                  </a:lnTo>
                  <a:lnTo>
                    <a:pt x="616" y="780"/>
                  </a:lnTo>
                  <a:lnTo>
                    <a:pt x="562" y="832"/>
                  </a:lnTo>
                  <a:lnTo>
                    <a:pt x="510" y="884"/>
                  </a:lnTo>
                  <a:lnTo>
                    <a:pt x="460" y="936"/>
                  </a:lnTo>
                  <a:lnTo>
                    <a:pt x="413" y="987"/>
                  </a:lnTo>
                  <a:lnTo>
                    <a:pt x="369" y="1039"/>
                  </a:lnTo>
                  <a:lnTo>
                    <a:pt x="325" y="1091"/>
                  </a:lnTo>
                  <a:lnTo>
                    <a:pt x="286" y="1143"/>
                  </a:lnTo>
                  <a:lnTo>
                    <a:pt x="248" y="1195"/>
                  </a:lnTo>
                  <a:lnTo>
                    <a:pt x="212" y="1245"/>
                  </a:lnTo>
                  <a:lnTo>
                    <a:pt x="179" y="1297"/>
                  </a:lnTo>
                  <a:lnTo>
                    <a:pt x="149" y="1348"/>
                  </a:lnTo>
                  <a:lnTo>
                    <a:pt x="122" y="1397"/>
                  </a:lnTo>
                  <a:lnTo>
                    <a:pt x="97" y="1445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6"/>
                  </a:lnTo>
                  <a:lnTo>
                    <a:pt x="25" y="1631"/>
                  </a:lnTo>
                  <a:lnTo>
                    <a:pt x="14" y="1674"/>
                  </a:lnTo>
                  <a:lnTo>
                    <a:pt x="6" y="1717"/>
                  </a:lnTo>
                  <a:lnTo>
                    <a:pt x="1" y="1758"/>
                  </a:lnTo>
                  <a:lnTo>
                    <a:pt x="0" y="1797"/>
                  </a:lnTo>
                  <a:lnTo>
                    <a:pt x="1" y="1835"/>
                  </a:lnTo>
                  <a:lnTo>
                    <a:pt x="6" y="1872"/>
                  </a:lnTo>
                  <a:lnTo>
                    <a:pt x="13" y="1906"/>
                  </a:lnTo>
                  <a:lnTo>
                    <a:pt x="25" y="1938"/>
                  </a:lnTo>
                  <a:lnTo>
                    <a:pt x="38" y="1970"/>
                  </a:lnTo>
                  <a:lnTo>
                    <a:pt x="56" y="1997"/>
                  </a:lnTo>
                  <a:lnTo>
                    <a:pt x="78" y="2024"/>
                  </a:lnTo>
                  <a:lnTo>
                    <a:pt x="102" y="2048"/>
                  </a:lnTo>
                  <a:lnTo>
                    <a:pt x="129" y="2070"/>
                  </a:lnTo>
                  <a:lnTo>
                    <a:pt x="159" y="2088"/>
                  </a:lnTo>
                  <a:lnTo>
                    <a:pt x="191" y="2104"/>
                  </a:lnTo>
                  <a:lnTo>
                    <a:pt x="226" y="2117"/>
                  </a:lnTo>
                  <a:lnTo>
                    <a:pt x="264" y="2128"/>
                  </a:lnTo>
                  <a:lnTo>
                    <a:pt x="304" y="2136"/>
                  </a:lnTo>
                  <a:lnTo>
                    <a:pt x="346" y="2141"/>
                  </a:lnTo>
                  <a:lnTo>
                    <a:pt x="389" y="2143"/>
                  </a:lnTo>
                  <a:lnTo>
                    <a:pt x="436" y="2143"/>
                  </a:lnTo>
                  <a:lnTo>
                    <a:pt x="483" y="2141"/>
                  </a:lnTo>
                  <a:lnTo>
                    <a:pt x="534" y="2136"/>
                  </a:lnTo>
                  <a:lnTo>
                    <a:pt x="584" y="2129"/>
                  </a:lnTo>
                  <a:lnTo>
                    <a:pt x="638" y="2119"/>
                  </a:lnTo>
                  <a:lnTo>
                    <a:pt x="692" y="2107"/>
                  </a:lnTo>
                  <a:lnTo>
                    <a:pt x="747" y="2093"/>
                  </a:lnTo>
                  <a:lnTo>
                    <a:pt x="805" y="2076"/>
                  </a:lnTo>
                  <a:lnTo>
                    <a:pt x="863" y="2057"/>
                  </a:lnTo>
                  <a:lnTo>
                    <a:pt x="923" y="2036"/>
                  </a:lnTo>
                  <a:lnTo>
                    <a:pt x="983" y="2012"/>
                  </a:lnTo>
                  <a:lnTo>
                    <a:pt x="1044" y="1987"/>
                  </a:lnTo>
                  <a:lnTo>
                    <a:pt x="1105" y="1959"/>
                  </a:lnTo>
                  <a:lnTo>
                    <a:pt x="1168" y="1929"/>
                  </a:lnTo>
                  <a:lnTo>
                    <a:pt x="1230" y="1896"/>
                  </a:lnTo>
                  <a:lnTo>
                    <a:pt x="1293" y="1861"/>
                  </a:lnTo>
                  <a:lnTo>
                    <a:pt x="1357" y="1825"/>
                  </a:lnTo>
                  <a:lnTo>
                    <a:pt x="1421" y="1787"/>
                  </a:lnTo>
                  <a:lnTo>
                    <a:pt x="1485" y="1746"/>
                  </a:lnTo>
                  <a:lnTo>
                    <a:pt x="1548" y="1703"/>
                  </a:lnTo>
                  <a:lnTo>
                    <a:pt x="1611" y="1659"/>
                  </a:lnTo>
                  <a:lnTo>
                    <a:pt x="1675" y="1613"/>
                  </a:lnTo>
                  <a:lnTo>
                    <a:pt x="1738" y="1565"/>
                  </a:lnTo>
                  <a:lnTo>
                    <a:pt x="1799" y="1515"/>
                  </a:lnTo>
                  <a:lnTo>
                    <a:pt x="1860" y="1465"/>
                  </a:lnTo>
                  <a:lnTo>
                    <a:pt x="1918" y="1414"/>
                  </a:lnTo>
                  <a:lnTo>
                    <a:pt x="1973" y="1363"/>
                  </a:lnTo>
                  <a:lnTo>
                    <a:pt x="2027" y="1312"/>
                  </a:lnTo>
                  <a:lnTo>
                    <a:pt x="2079" y="1259"/>
                  </a:lnTo>
                  <a:lnTo>
                    <a:pt x="2129" y="1207"/>
                  </a:lnTo>
                  <a:lnTo>
                    <a:pt x="2176" y="1155"/>
                  </a:lnTo>
                  <a:lnTo>
                    <a:pt x="2220" y="1103"/>
                  </a:lnTo>
                  <a:lnTo>
                    <a:pt x="2264" y="1051"/>
                  </a:lnTo>
                  <a:lnTo>
                    <a:pt x="2303" y="999"/>
                  </a:lnTo>
                  <a:lnTo>
                    <a:pt x="2343" y="948"/>
                  </a:lnTo>
                  <a:lnTo>
                    <a:pt x="2378" y="897"/>
                  </a:lnTo>
                  <a:lnTo>
                    <a:pt x="2410" y="846"/>
                  </a:lnTo>
                  <a:lnTo>
                    <a:pt x="2441" y="796"/>
                  </a:lnTo>
                  <a:lnTo>
                    <a:pt x="2468" y="746"/>
                  </a:lnTo>
                  <a:lnTo>
                    <a:pt x="2494" y="698"/>
                  </a:lnTo>
                  <a:lnTo>
                    <a:pt x="2515" y="650"/>
                  </a:lnTo>
                  <a:lnTo>
                    <a:pt x="2535" y="603"/>
                  </a:lnTo>
                  <a:lnTo>
                    <a:pt x="2552" y="557"/>
                  </a:lnTo>
                  <a:lnTo>
                    <a:pt x="2565" y="512"/>
                  </a:lnTo>
                  <a:lnTo>
                    <a:pt x="2576" y="469"/>
                  </a:lnTo>
                  <a:lnTo>
                    <a:pt x="2584" y="427"/>
                  </a:lnTo>
                  <a:lnTo>
                    <a:pt x="2589" y="386"/>
                  </a:lnTo>
                  <a:lnTo>
                    <a:pt x="2590" y="346"/>
                  </a:lnTo>
                  <a:lnTo>
                    <a:pt x="2589" y="308"/>
                  </a:lnTo>
                  <a:lnTo>
                    <a:pt x="2584" y="271"/>
                  </a:lnTo>
                  <a:lnTo>
                    <a:pt x="2577" y="238"/>
                  </a:lnTo>
                  <a:lnTo>
                    <a:pt x="2566" y="205"/>
                  </a:lnTo>
                  <a:lnTo>
                    <a:pt x="2552" y="174"/>
                  </a:lnTo>
                  <a:lnTo>
                    <a:pt x="2533" y="146"/>
                  </a:lnTo>
                  <a:lnTo>
                    <a:pt x="2513" y="119"/>
                  </a:lnTo>
                  <a:lnTo>
                    <a:pt x="2488" y="95"/>
                  </a:lnTo>
                  <a:lnTo>
                    <a:pt x="2461" y="74"/>
                  </a:lnTo>
                  <a:lnTo>
                    <a:pt x="2431" y="56"/>
                  </a:lnTo>
                  <a:lnTo>
                    <a:pt x="2398" y="40"/>
                  </a:lnTo>
                  <a:lnTo>
                    <a:pt x="2363" y="27"/>
                  </a:lnTo>
                  <a:lnTo>
                    <a:pt x="2326" y="16"/>
                  </a:lnTo>
                  <a:lnTo>
                    <a:pt x="2285" y="7"/>
                  </a:lnTo>
                  <a:lnTo>
                    <a:pt x="2243" y="3"/>
                  </a:lnTo>
                  <a:lnTo>
                    <a:pt x="2200" y="0"/>
                  </a:lnTo>
                  <a:lnTo>
                    <a:pt x="2154" y="0"/>
                  </a:lnTo>
                  <a:lnTo>
                    <a:pt x="2106" y="3"/>
                  </a:lnTo>
                  <a:lnTo>
                    <a:pt x="2056" y="7"/>
                  </a:lnTo>
                  <a:lnTo>
                    <a:pt x="2004" y="15"/>
                  </a:lnTo>
                  <a:lnTo>
                    <a:pt x="1951" y="24"/>
                  </a:lnTo>
                  <a:lnTo>
                    <a:pt x="1897" y="36"/>
                  </a:lnTo>
                  <a:lnTo>
                    <a:pt x="1842" y="51"/>
                  </a:lnTo>
                  <a:lnTo>
                    <a:pt x="1785" y="68"/>
                  </a:lnTo>
                  <a:lnTo>
                    <a:pt x="1726" y="86"/>
                  </a:lnTo>
                  <a:lnTo>
                    <a:pt x="1667" y="107"/>
                  </a:lnTo>
                  <a:lnTo>
                    <a:pt x="1608" y="132"/>
                  </a:lnTo>
                  <a:lnTo>
                    <a:pt x="1546" y="157"/>
                  </a:lnTo>
                  <a:lnTo>
                    <a:pt x="1485" y="185"/>
                  </a:lnTo>
                  <a:lnTo>
                    <a:pt x="1422" y="215"/>
                  </a:lnTo>
                  <a:lnTo>
                    <a:pt x="1359" y="247"/>
                  </a:lnTo>
                  <a:lnTo>
                    <a:pt x="1297" y="282"/>
                  </a:lnTo>
                  <a:lnTo>
                    <a:pt x="1233" y="318"/>
                  </a:lnTo>
                  <a:lnTo>
                    <a:pt x="1169" y="357"/>
                  </a:lnTo>
                  <a:lnTo>
                    <a:pt x="1106" y="397"/>
                  </a:lnTo>
                  <a:lnTo>
                    <a:pt x="1042" y="440"/>
                  </a:lnTo>
                  <a:lnTo>
                    <a:pt x="979" y="484"/>
                  </a:lnTo>
                  <a:lnTo>
                    <a:pt x="915" y="531"/>
                  </a:lnTo>
                  <a:lnTo>
                    <a:pt x="851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4549471" y="6178855"/>
              <a:ext cx="152400" cy="127000"/>
            </a:xfrm>
            <a:custGeom>
              <a:avLst/>
              <a:gdLst>
                <a:gd name="T0" fmla="*/ 729 w 2590"/>
                <a:gd name="T1" fmla="*/ 680 h 2146"/>
                <a:gd name="T2" fmla="*/ 562 w 2590"/>
                <a:gd name="T3" fmla="*/ 833 h 2146"/>
                <a:gd name="T4" fmla="*/ 413 w 2590"/>
                <a:gd name="T5" fmla="*/ 989 h 2146"/>
                <a:gd name="T6" fmla="*/ 286 w 2590"/>
                <a:gd name="T7" fmla="*/ 1145 h 2146"/>
                <a:gd name="T8" fmla="*/ 179 w 2590"/>
                <a:gd name="T9" fmla="*/ 1299 h 2146"/>
                <a:gd name="T10" fmla="*/ 97 w 2590"/>
                <a:gd name="T11" fmla="*/ 1447 h 2146"/>
                <a:gd name="T12" fmla="*/ 38 w 2590"/>
                <a:gd name="T13" fmla="*/ 1587 h 2146"/>
                <a:gd name="T14" fmla="*/ 6 w 2590"/>
                <a:gd name="T15" fmla="*/ 1719 h 2146"/>
                <a:gd name="T16" fmla="*/ 1 w 2590"/>
                <a:gd name="T17" fmla="*/ 1837 h 2146"/>
                <a:gd name="T18" fmla="*/ 25 w 2590"/>
                <a:gd name="T19" fmla="*/ 1941 h 2146"/>
                <a:gd name="T20" fmla="*/ 78 w 2590"/>
                <a:gd name="T21" fmla="*/ 2027 h 2146"/>
                <a:gd name="T22" fmla="*/ 159 w 2590"/>
                <a:gd name="T23" fmla="*/ 2090 h 2146"/>
                <a:gd name="T24" fmla="*/ 264 w 2590"/>
                <a:gd name="T25" fmla="*/ 2129 h 2146"/>
                <a:gd name="T26" fmla="*/ 389 w 2590"/>
                <a:gd name="T27" fmla="*/ 2145 h 2146"/>
                <a:gd name="T28" fmla="*/ 534 w 2590"/>
                <a:gd name="T29" fmla="*/ 2139 h 2146"/>
                <a:gd name="T30" fmla="*/ 692 w 2590"/>
                <a:gd name="T31" fmla="*/ 2110 h 2146"/>
                <a:gd name="T32" fmla="*/ 863 w 2590"/>
                <a:gd name="T33" fmla="*/ 2059 h 2146"/>
                <a:gd name="T34" fmla="*/ 1044 w 2590"/>
                <a:gd name="T35" fmla="*/ 1988 h 2146"/>
                <a:gd name="T36" fmla="*/ 1230 w 2590"/>
                <a:gd name="T37" fmla="*/ 1898 h 2146"/>
                <a:gd name="T38" fmla="*/ 1421 w 2590"/>
                <a:gd name="T39" fmla="*/ 1788 h 2146"/>
                <a:gd name="T40" fmla="*/ 1611 w 2590"/>
                <a:gd name="T41" fmla="*/ 1661 h 2146"/>
                <a:gd name="T42" fmla="*/ 1799 w 2590"/>
                <a:gd name="T43" fmla="*/ 1516 h 2146"/>
                <a:gd name="T44" fmla="*/ 1973 w 2590"/>
                <a:gd name="T45" fmla="*/ 1364 h 2146"/>
                <a:gd name="T46" fmla="*/ 2129 w 2590"/>
                <a:gd name="T47" fmla="*/ 1208 h 2146"/>
                <a:gd name="T48" fmla="*/ 2264 w 2590"/>
                <a:gd name="T49" fmla="*/ 1053 h 2146"/>
                <a:gd name="T50" fmla="*/ 2378 w 2590"/>
                <a:gd name="T51" fmla="*/ 898 h 2146"/>
                <a:gd name="T52" fmla="*/ 2468 w 2590"/>
                <a:gd name="T53" fmla="*/ 748 h 2146"/>
                <a:gd name="T54" fmla="*/ 2535 w 2590"/>
                <a:gd name="T55" fmla="*/ 604 h 2146"/>
                <a:gd name="T56" fmla="*/ 2576 w 2590"/>
                <a:gd name="T57" fmla="*/ 470 h 2146"/>
                <a:gd name="T58" fmla="*/ 2590 w 2590"/>
                <a:gd name="T59" fmla="*/ 347 h 2146"/>
                <a:gd name="T60" fmla="*/ 2577 w 2590"/>
                <a:gd name="T61" fmla="*/ 239 h 2146"/>
                <a:gd name="T62" fmla="*/ 2533 w 2590"/>
                <a:gd name="T63" fmla="*/ 147 h 2146"/>
                <a:gd name="T64" fmla="*/ 2461 w 2590"/>
                <a:gd name="T65" fmla="*/ 74 h 2146"/>
                <a:gd name="T66" fmla="*/ 2363 w 2590"/>
                <a:gd name="T67" fmla="*/ 27 h 2146"/>
                <a:gd name="T68" fmla="*/ 2243 w 2590"/>
                <a:gd name="T69" fmla="*/ 3 h 2146"/>
                <a:gd name="T70" fmla="*/ 2106 w 2590"/>
                <a:gd name="T71" fmla="*/ 3 h 2146"/>
                <a:gd name="T72" fmla="*/ 1951 w 2590"/>
                <a:gd name="T73" fmla="*/ 25 h 2146"/>
                <a:gd name="T74" fmla="*/ 1785 w 2590"/>
                <a:gd name="T75" fmla="*/ 68 h 2146"/>
                <a:gd name="T76" fmla="*/ 1608 w 2590"/>
                <a:gd name="T77" fmla="*/ 132 h 2146"/>
                <a:gd name="T78" fmla="*/ 1422 w 2590"/>
                <a:gd name="T79" fmla="*/ 217 h 2146"/>
                <a:gd name="T80" fmla="*/ 1233 w 2590"/>
                <a:gd name="T81" fmla="*/ 320 h 2146"/>
                <a:gd name="T82" fmla="*/ 1042 w 2590"/>
                <a:gd name="T83" fmla="*/ 441 h 2146"/>
                <a:gd name="T84" fmla="*/ 851 w 2590"/>
                <a:gd name="T85" fmla="*/ 580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6">
                  <a:moveTo>
                    <a:pt x="851" y="580"/>
                  </a:moveTo>
                  <a:lnTo>
                    <a:pt x="789" y="630"/>
                  </a:lnTo>
                  <a:lnTo>
                    <a:pt x="729" y="680"/>
                  </a:lnTo>
                  <a:lnTo>
                    <a:pt x="671" y="731"/>
                  </a:lnTo>
                  <a:lnTo>
                    <a:pt x="616" y="781"/>
                  </a:lnTo>
                  <a:lnTo>
                    <a:pt x="562" y="833"/>
                  </a:lnTo>
                  <a:lnTo>
                    <a:pt x="510" y="885"/>
                  </a:lnTo>
                  <a:lnTo>
                    <a:pt x="460" y="937"/>
                  </a:lnTo>
                  <a:lnTo>
                    <a:pt x="413" y="989"/>
                  </a:lnTo>
                  <a:lnTo>
                    <a:pt x="369" y="1042"/>
                  </a:lnTo>
                  <a:lnTo>
                    <a:pt x="325" y="1094"/>
                  </a:lnTo>
                  <a:lnTo>
                    <a:pt x="286" y="1145"/>
                  </a:lnTo>
                  <a:lnTo>
                    <a:pt x="248" y="1196"/>
                  </a:lnTo>
                  <a:lnTo>
                    <a:pt x="212" y="1248"/>
                  </a:lnTo>
                  <a:lnTo>
                    <a:pt x="179" y="1299"/>
                  </a:lnTo>
                  <a:lnTo>
                    <a:pt x="149" y="1348"/>
                  </a:lnTo>
                  <a:lnTo>
                    <a:pt x="122" y="1397"/>
                  </a:lnTo>
                  <a:lnTo>
                    <a:pt x="97" y="1447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7"/>
                  </a:lnTo>
                  <a:lnTo>
                    <a:pt x="25" y="1634"/>
                  </a:lnTo>
                  <a:lnTo>
                    <a:pt x="14" y="1677"/>
                  </a:lnTo>
                  <a:lnTo>
                    <a:pt x="6" y="1719"/>
                  </a:lnTo>
                  <a:lnTo>
                    <a:pt x="1" y="1760"/>
                  </a:lnTo>
                  <a:lnTo>
                    <a:pt x="0" y="1799"/>
                  </a:lnTo>
                  <a:lnTo>
                    <a:pt x="1" y="1837"/>
                  </a:lnTo>
                  <a:lnTo>
                    <a:pt x="6" y="1873"/>
                  </a:lnTo>
                  <a:lnTo>
                    <a:pt x="13" y="1907"/>
                  </a:lnTo>
                  <a:lnTo>
                    <a:pt x="25" y="1941"/>
                  </a:lnTo>
                  <a:lnTo>
                    <a:pt x="38" y="1971"/>
                  </a:lnTo>
                  <a:lnTo>
                    <a:pt x="56" y="2000"/>
                  </a:lnTo>
                  <a:lnTo>
                    <a:pt x="78" y="2027"/>
                  </a:lnTo>
                  <a:lnTo>
                    <a:pt x="102" y="2051"/>
                  </a:lnTo>
                  <a:lnTo>
                    <a:pt x="129" y="2071"/>
                  </a:lnTo>
                  <a:lnTo>
                    <a:pt x="159" y="2090"/>
                  </a:lnTo>
                  <a:lnTo>
                    <a:pt x="191" y="2106"/>
                  </a:lnTo>
                  <a:lnTo>
                    <a:pt x="226" y="2119"/>
                  </a:lnTo>
                  <a:lnTo>
                    <a:pt x="264" y="2129"/>
                  </a:lnTo>
                  <a:lnTo>
                    <a:pt x="304" y="2137"/>
                  </a:lnTo>
                  <a:lnTo>
                    <a:pt x="346" y="2142"/>
                  </a:lnTo>
                  <a:lnTo>
                    <a:pt x="389" y="2145"/>
                  </a:lnTo>
                  <a:lnTo>
                    <a:pt x="436" y="2146"/>
                  </a:lnTo>
                  <a:lnTo>
                    <a:pt x="483" y="2143"/>
                  </a:lnTo>
                  <a:lnTo>
                    <a:pt x="534" y="2139"/>
                  </a:lnTo>
                  <a:lnTo>
                    <a:pt x="584" y="2131"/>
                  </a:lnTo>
                  <a:lnTo>
                    <a:pt x="638" y="2122"/>
                  </a:lnTo>
                  <a:lnTo>
                    <a:pt x="692" y="2110"/>
                  </a:lnTo>
                  <a:lnTo>
                    <a:pt x="747" y="2095"/>
                  </a:lnTo>
                  <a:lnTo>
                    <a:pt x="805" y="2078"/>
                  </a:lnTo>
                  <a:lnTo>
                    <a:pt x="863" y="2059"/>
                  </a:lnTo>
                  <a:lnTo>
                    <a:pt x="923" y="2037"/>
                  </a:lnTo>
                  <a:lnTo>
                    <a:pt x="983" y="2014"/>
                  </a:lnTo>
                  <a:lnTo>
                    <a:pt x="1044" y="1988"/>
                  </a:lnTo>
                  <a:lnTo>
                    <a:pt x="1105" y="1960"/>
                  </a:lnTo>
                  <a:lnTo>
                    <a:pt x="1168" y="1930"/>
                  </a:lnTo>
                  <a:lnTo>
                    <a:pt x="1230" y="1898"/>
                  </a:lnTo>
                  <a:lnTo>
                    <a:pt x="1293" y="1864"/>
                  </a:lnTo>
                  <a:lnTo>
                    <a:pt x="1357" y="1826"/>
                  </a:lnTo>
                  <a:lnTo>
                    <a:pt x="1421" y="1788"/>
                  </a:lnTo>
                  <a:lnTo>
                    <a:pt x="1485" y="1748"/>
                  </a:lnTo>
                  <a:lnTo>
                    <a:pt x="1548" y="1706"/>
                  </a:lnTo>
                  <a:lnTo>
                    <a:pt x="1611" y="1661"/>
                  </a:lnTo>
                  <a:lnTo>
                    <a:pt x="1675" y="1614"/>
                  </a:lnTo>
                  <a:lnTo>
                    <a:pt x="1738" y="1565"/>
                  </a:lnTo>
                  <a:lnTo>
                    <a:pt x="1799" y="1516"/>
                  </a:lnTo>
                  <a:lnTo>
                    <a:pt x="1860" y="1466"/>
                  </a:lnTo>
                  <a:lnTo>
                    <a:pt x="1918" y="1416"/>
                  </a:lnTo>
                  <a:lnTo>
                    <a:pt x="1973" y="1364"/>
                  </a:lnTo>
                  <a:lnTo>
                    <a:pt x="2027" y="1312"/>
                  </a:lnTo>
                  <a:lnTo>
                    <a:pt x="2079" y="1260"/>
                  </a:lnTo>
                  <a:lnTo>
                    <a:pt x="2129" y="1208"/>
                  </a:lnTo>
                  <a:lnTo>
                    <a:pt x="2176" y="1156"/>
                  </a:lnTo>
                  <a:lnTo>
                    <a:pt x="2220" y="1104"/>
                  </a:lnTo>
                  <a:lnTo>
                    <a:pt x="2264" y="1053"/>
                  </a:lnTo>
                  <a:lnTo>
                    <a:pt x="2303" y="1001"/>
                  </a:lnTo>
                  <a:lnTo>
                    <a:pt x="2343" y="949"/>
                  </a:lnTo>
                  <a:lnTo>
                    <a:pt x="2378" y="898"/>
                  </a:lnTo>
                  <a:lnTo>
                    <a:pt x="2410" y="848"/>
                  </a:lnTo>
                  <a:lnTo>
                    <a:pt x="2441" y="797"/>
                  </a:lnTo>
                  <a:lnTo>
                    <a:pt x="2468" y="748"/>
                  </a:lnTo>
                  <a:lnTo>
                    <a:pt x="2494" y="699"/>
                  </a:lnTo>
                  <a:lnTo>
                    <a:pt x="2515" y="651"/>
                  </a:lnTo>
                  <a:lnTo>
                    <a:pt x="2535" y="604"/>
                  </a:lnTo>
                  <a:lnTo>
                    <a:pt x="2552" y="558"/>
                  </a:lnTo>
                  <a:lnTo>
                    <a:pt x="2565" y="514"/>
                  </a:lnTo>
                  <a:lnTo>
                    <a:pt x="2576" y="470"/>
                  </a:lnTo>
                  <a:lnTo>
                    <a:pt x="2584" y="428"/>
                  </a:lnTo>
                  <a:lnTo>
                    <a:pt x="2589" y="387"/>
                  </a:lnTo>
                  <a:lnTo>
                    <a:pt x="2590" y="347"/>
                  </a:lnTo>
                  <a:lnTo>
                    <a:pt x="2589" y="310"/>
                  </a:lnTo>
                  <a:lnTo>
                    <a:pt x="2584" y="274"/>
                  </a:lnTo>
                  <a:lnTo>
                    <a:pt x="2577" y="239"/>
                  </a:lnTo>
                  <a:lnTo>
                    <a:pt x="2566" y="206"/>
                  </a:lnTo>
                  <a:lnTo>
                    <a:pt x="2552" y="176"/>
                  </a:lnTo>
                  <a:lnTo>
                    <a:pt x="2533" y="147"/>
                  </a:lnTo>
                  <a:lnTo>
                    <a:pt x="2513" y="120"/>
                  </a:lnTo>
                  <a:lnTo>
                    <a:pt x="2488" y="96"/>
                  </a:lnTo>
                  <a:lnTo>
                    <a:pt x="2461" y="74"/>
                  </a:lnTo>
                  <a:lnTo>
                    <a:pt x="2431" y="56"/>
                  </a:lnTo>
                  <a:lnTo>
                    <a:pt x="2398" y="40"/>
                  </a:lnTo>
                  <a:lnTo>
                    <a:pt x="2363" y="27"/>
                  </a:lnTo>
                  <a:lnTo>
                    <a:pt x="2326" y="16"/>
                  </a:lnTo>
                  <a:lnTo>
                    <a:pt x="2285" y="9"/>
                  </a:lnTo>
                  <a:lnTo>
                    <a:pt x="2243" y="3"/>
                  </a:lnTo>
                  <a:lnTo>
                    <a:pt x="2200" y="0"/>
                  </a:lnTo>
                  <a:lnTo>
                    <a:pt x="2154" y="0"/>
                  </a:lnTo>
                  <a:lnTo>
                    <a:pt x="2106" y="3"/>
                  </a:lnTo>
                  <a:lnTo>
                    <a:pt x="2056" y="8"/>
                  </a:lnTo>
                  <a:lnTo>
                    <a:pt x="2004" y="15"/>
                  </a:lnTo>
                  <a:lnTo>
                    <a:pt x="1951" y="25"/>
                  </a:lnTo>
                  <a:lnTo>
                    <a:pt x="1897" y="37"/>
                  </a:lnTo>
                  <a:lnTo>
                    <a:pt x="1842" y="51"/>
                  </a:lnTo>
                  <a:lnTo>
                    <a:pt x="1785" y="68"/>
                  </a:lnTo>
                  <a:lnTo>
                    <a:pt x="1726" y="87"/>
                  </a:lnTo>
                  <a:lnTo>
                    <a:pt x="1667" y="109"/>
                  </a:lnTo>
                  <a:lnTo>
                    <a:pt x="1608" y="132"/>
                  </a:lnTo>
                  <a:lnTo>
                    <a:pt x="1546" y="159"/>
                  </a:lnTo>
                  <a:lnTo>
                    <a:pt x="1485" y="187"/>
                  </a:lnTo>
                  <a:lnTo>
                    <a:pt x="1422" y="217"/>
                  </a:lnTo>
                  <a:lnTo>
                    <a:pt x="1359" y="250"/>
                  </a:lnTo>
                  <a:lnTo>
                    <a:pt x="1297" y="284"/>
                  </a:lnTo>
                  <a:lnTo>
                    <a:pt x="1233" y="320"/>
                  </a:lnTo>
                  <a:lnTo>
                    <a:pt x="1169" y="358"/>
                  </a:lnTo>
                  <a:lnTo>
                    <a:pt x="1106" y="399"/>
                  </a:lnTo>
                  <a:lnTo>
                    <a:pt x="1042" y="441"/>
                  </a:lnTo>
                  <a:lnTo>
                    <a:pt x="979" y="486"/>
                  </a:lnTo>
                  <a:lnTo>
                    <a:pt x="915" y="532"/>
                  </a:lnTo>
                  <a:lnTo>
                    <a:pt x="851" y="580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4549471" y="6178855"/>
              <a:ext cx="152400" cy="127000"/>
            </a:xfrm>
            <a:custGeom>
              <a:avLst/>
              <a:gdLst>
                <a:gd name="T0" fmla="*/ 729 w 2590"/>
                <a:gd name="T1" fmla="*/ 680 h 2146"/>
                <a:gd name="T2" fmla="*/ 562 w 2590"/>
                <a:gd name="T3" fmla="*/ 833 h 2146"/>
                <a:gd name="T4" fmla="*/ 413 w 2590"/>
                <a:gd name="T5" fmla="*/ 989 h 2146"/>
                <a:gd name="T6" fmla="*/ 286 w 2590"/>
                <a:gd name="T7" fmla="*/ 1145 h 2146"/>
                <a:gd name="T8" fmla="*/ 179 w 2590"/>
                <a:gd name="T9" fmla="*/ 1299 h 2146"/>
                <a:gd name="T10" fmla="*/ 97 w 2590"/>
                <a:gd name="T11" fmla="*/ 1447 h 2146"/>
                <a:gd name="T12" fmla="*/ 38 w 2590"/>
                <a:gd name="T13" fmla="*/ 1587 h 2146"/>
                <a:gd name="T14" fmla="*/ 6 w 2590"/>
                <a:gd name="T15" fmla="*/ 1719 h 2146"/>
                <a:gd name="T16" fmla="*/ 1 w 2590"/>
                <a:gd name="T17" fmla="*/ 1837 h 2146"/>
                <a:gd name="T18" fmla="*/ 25 w 2590"/>
                <a:gd name="T19" fmla="*/ 1941 h 2146"/>
                <a:gd name="T20" fmla="*/ 78 w 2590"/>
                <a:gd name="T21" fmla="*/ 2027 h 2146"/>
                <a:gd name="T22" fmla="*/ 159 w 2590"/>
                <a:gd name="T23" fmla="*/ 2090 h 2146"/>
                <a:gd name="T24" fmla="*/ 264 w 2590"/>
                <a:gd name="T25" fmla="*/ 2129 h 2146"/>
                <a:gd name="T26" fmla="*/ 389 w 2590"/>
                <a:gd name="T27" fmla="*/ 2145 h 2146"/>
                <a:gd name="T28" fmla="*/ 534 w 2590"/>
                <a:gd name="T29" fmla="*/ 2139 h 2146"/>
                <a:gd name="T30" fmla="*/ 692 w 2590"/>
                <a:gd name="T31" fmla="*/ 2110 h 2146"/>
                <a:gd name="T32" fmla="*/ 863 w 2590"/>
                <a:gd name="T33" fmla="*/ 2059 h 2146"/>
                <a:gd name="T34" fmla="*/ 1044 w 2590"/>
                <a:gd name="T35" fmla="*/ 1988 h 2146"/>
                <a:gd name="T36" fmla="*/ 1230 w 2590"/>
                <a:gd name="T37" fmla="*/ 1898 h 2146"/>
                <a:gd name="T38" fmla="*/ 1421 w 2590"/>
                <a:gd name="T39" fmla="*/ 1788 h 2146"/>
                <a:gd name="T40" fmla="*/ 1611 w 2590"/>
                <a:gd name="T41" fmla="*/ 1661 h 2146"/>
                <a:gd name="T42" fmla="*/ 1799 w 2590"/>
                <a:gd name="T43" fmla="*/ 1516 h 2146"/>
                <a:gd name="T44" fmla="*/ 1973 w 2590"/>
                <a:gd name="T45" fmla="*/ 1364 h 2146"/>
                <a:gd name="T46" fmla="*/ 2129 w 2590"/>
                <a:gd name="T47" fmla="*/ 1208 h 2146"/>
                <a:gd name="T48" fmla="*/ 2264 w 2590"/>
                <a:gd name="T49" fmla="*/ 1053 h 2146"/>
                <a:gd name="T50" fmla="*/ 2378 w 2590"/>
                <a:gd name="T51" fmla="*/ 898 h 2146"/>
                <a:gd name="T52" fmla="*/ 2468 w 2590"/>
                <a:gd name="T53" fmla="*/ 748 h 2146"/>
                <a:gd name="T54" fmla="*/ 2535 w 2590"/>
                <a:gd name="T55" fmla="*/ 604 h 2146"/>
                <a:gd name="T56" fmla="*/ 2576 w 2590"/>
                <a:gd name="T57" fmla="*/ 470 h 2146"/>
                <a:gd name="T58" fmla="*/ 2590 w 2590"/>
                <a:gd name="T59" fmla="*/ 347 h 2146"/>
                <a:gd name="T60" fmla="*/ 2577 w 2590"/>
                <a:gd name="T61" fmla="*/ 239 h 2146"/>
                <a:gd name="T62" fmla="*/ 2533 w 2590"/>
                <a:gd name="T63" fmla="*/ 147 h 2146"/>
                <a:gd name="T64" fmla="*/ 2461 w 2590"/>
                <a:gd name="T65" fmla="*/ 74 h 2146"/>
                <a:gd name="T66" fmla="*/ 2363 w 2590"/>
                <a:gd name="T67" fmla="*/ 27 h 2146"/>
                <a:gd name="T68" fmla="*/ 2243 w 2590"/>
                <a:gd name="T69" fmla="*/ 3 h 2146"/>
                <a:gd name="T70" fmla="*/ 2106 w 2590"/>
                <a:gd name="T71" fmla="*/ 3 h 2146"/>
                <a:gd name="T72" fmla="*/ 1951 w 2590"/>
                <a:gd name="T73" fmla="*/ 25 h 2146"/>
                <a:gd name="T74" fmla="*/ 1785 w 2590"/>
                <a:gd name="T75" fmla="*/ 68 h 2146"/>
                <a:gd name="T76" fmla="*/ 1608 w 2590"/>
                <a:gd name="T77" fmla="*/ 132 h 2146"/>
                <a:gd name="T78" fmla="*/ 1422 w 2590"/>
                <a:gd name="T79" fmla="*/ 217 h 2146"/>
                <a:gd name="T80" fmla="*/ 1233 w 2590"/>
                <a:gd name="T81" fmla="*/ 320 h 2146"/>
                <a:gd name="T82" fmla="*/ 1042 w 2590"/>
                <a:gd name="T83" fmla="*/ 441 h 2146"/>
                <a:gd name="T84" fmla="*/ 851 w 2590"/>
                <a:gd name="T85" fmla="*/ 580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6">
                  <a:moveTo>
                    <a:pt x="851" y="580"/>
                  </a:moveTo>
                  <a:lnTo>
                    <a:pt x="789" y="630"/>
                  </a:lnTo>
                  <a:lnTo>
                    <a:pt x="729" y="680"/>
                  </a:lnTo>
                  <a:lnTo>
                    <a:pt x="671" y="731"/>
                  </a:lnTo>
                  <a:lnTo>
                    <a:pt x="616" y="781"/>
                  </a:lnTo>
                  <a:lnTo>
                    <a:pt x="562" y="833"/>
                  </a:lnTo>
                  <a:lnTo>
                    <a:pt x="510" y="885"/>
                  </a:lnTo>
                  <a:lnTo>
                    <a:pt x="460" y="937"/>
                  </a:lnTo>
                  <a:lnTo>
                    <a:pt x="413" y="989"/>
                  </a:lnTo>
                  <a:lnTo>
                    <a:pt x="369" y="1042"/>
                  </a:lnTo>
                  <a:lnTo>
                    <a:pt x="325" y="1094"/>
                  </a:lnTo>
                  <a:lnTo>
                    <a:pt x="286" y="1145"/>
                  </a:lnTo>
                  <a:lnTo>
                    <a:pt x="248" y="1196"/>
                  </a:lnTo>
                  <a:lnTo>
                    <a:pt x="212" y="1248"/>
                  </a:lnTo>
                  <a:lnTo>
                    <a:pt x="179" y="1299"/>
                  </a:lnTo>
                  <a:lnTo>
                    <a:pt x="149" y="1348"/>
                  </a:lnTo>
                  <a:lnTo>
                    <a:pt x="122" y="1397"/>
                  </a:lnTo>
                  <a:lnTo>
                    <a:pt x="97" y="1447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7"/>
                  </a:lnTo>
                  <a:lnTo>
                    <a:pt x="25" y="1634"/>
                  </a:lnTo>
                  <a:lnTo>
                    <a:pt x="14" y="1677"/>
                  </a:lnTo>
                  <a:lnTo>
                    <a:pt x="6" y="1719"/>
                  </a:lnTo>
                  <a:lnTo>
                    <a:pt x="1" y="1760"/>
                  </a:lnTo>
                  <a:lnTo>
                    <a:pt x="0" y="1799"/>
                  </a:lnTo>
                  <a:lnTo>
                    <a:pt x="1" y="1837"/>
                  </a:lnTo>
                  <a:lnTo>
                    <a:pt x="6" y="1873"/>
                  </a:lnTo>
                  <a:lnTo>
                    <a:pt x="13" y="1907"/>
                  </a:lnTo>
                  <a:lnTo>
                    <a:pt x="25" y="1941"/>
                  </a:lnTo>
                  <a:lnTo>
                    <a:pt x="38" y="1971"/>
                  </a:lnTo>
                  <a:lnTo>
                    <a:pt x="56" y="2000"/>
                  </a:lnTo>
                  <a:lnTo>
                    <a:pt x="78" y="2027"/>
                  </a:lnTo>
                  <a:lnTo>
                    <a:pt x="102" y="2051"/>
                  </a:lnTo>
                  <a:lnTo>
                    <a:pt x="129" y="2071"/>
                  </a:lnTo>
                  <a:lnTo>
                    <a:pt x="159" y="2090"/>
                  </a:lnTo>
                  <a:lnTo>
                    <a:pt x="191" y="2106"/>
                  </a:lnTo>
                  <a:lnTo>
                    <a:pt x="226" y="2119"/>
                  </a:lnTo>
                  <a:lnTo>
                    <a:pt x="264" y="2129"/>
                  </a:lnTo>
                  <a:lnTo>
                    <a:pt x="304" y="2137"/>
                  </a:lnTo>
                  <a:lnTo>
                    <a:pt x="346" y="2142"/>
                  </a:lnTo>
                  <a:lnTo>
                    <a:pt x="389" y="2145"/>
                  </a:lnTo>
                  <a:lnTo>
                    <a:pt x="436" y="2146"/>
                  </a:lnTo>
                  <a:lnTo>
                    <a:pt x="483" y="2143"/>
                  </a:lnTo>
                  <a:lnTo>
                    <a:pt x="534" y="2139"/>
                  </a:lnTo>
                  <a:lnTo>
                    <a:pt x="584" y="2131"/>
                  </a:lnTo>
                  <a:lnTo>
                    <a:pt x="638" y="2122"/>
                  </a:lnTo>
                  <a:lnTo>
                    <a:pt x="692" y="2110"/>
                  </a:lnTo>
                  <a:lnTo>
                    <a:pt x="747" y="2095"/>
                  </a:lnTo>
                  <a:lnTo>
                    <a:pt x="805" y="2078"/>
                  </a:lnTo>
                  <a:lnTo>
                    <a:pt x="863" y="2059"/>
                  </a:lnTo>
                  <a:lnTo>
                    <a:pt x="923" y="2037"/>
                  </a:lnTo>
                  <a:lnTo>
                    <a:pt x="983" y="2014"/>
                  </a:lnTo>
                  <a:lnTo>
                    <a:pt x="1044" y="1988"/>
                  </a:lnTo>
                  <a:lnTo>
                    <a:pt x="1105" y="1960"/>
                  </a:lnTo>
                  <a:lnTo>
                    <a:pt x="1168" y="1930"/>
                  </a:lnTo>
                  <a:lnTo>
                    <a:pt x="1230" y="1898"/>
                  </a:lnTo>
                  <a:lnTo>
                    <a:pt x="1293" y="1864"/>
                  </a:lnTo>
                  <a:lnTo>
                    <a:pt x="1357" y="1826"/>
                  </a:lnTo>
                  <a:lnTo>
                    <a:pt x="1421" y="1788"/>
                  </a:lnTo>
                  <a:lnTo>
                    <a:pt x="1485" y="1748"/>
                  </a:lnTo>
                  <a:lnTo>
                    <a:pt x="1548" y="1706"/>
                  </a:lnTo>
                  <a:lnTo>
                    <a:pt x="1611" y="1661"/>
                  </a:lnTo>
                  <a:lnTo>
                    <a:pt x="1675" y="1614"/>
                  </a:lnTo>
                  <a:lnTo>
                    <a:pt x="1738" y="1565"/>
                  </a:lnTo>
                  <a:lnTo>
                    <a:pt x="1799" y="1516"/>
                  </a:lnTo>
                  <a:lnTo>
                    <a:pt x="1860" y="1466"/>
                  </a:lnTo>
                  <a:lnTo>
                    <a:pt x="1918" y="1416"/>
                  </a:lnTo>
                  <a:lnTo>
                    <a:pt x="1973" y="1364"/>
                  </a:lnTo>
                  <a:lnTo>
                    <a:pt x="2027" y="1312"/>
                  </a:lnTo>
                  <a:lnTo>
                    <a:pt x="2079" y="1260"/>
                  </a:lnTo>
                  <a:lnTo>
                    <a:pt x="2129" y="1208"/>
                  </a:lnTo>
                  <a:lnTo>
                    <a:pt x="2176" y="1156"/>
                  </a:lnTo>
                  <a:lnTo>
                    <a:pt x="2220" y="1104"/>
                  </a:lnTo>
                  <a:lnTo>
                    <a:pt x="2264" y="1053"/>
                  </a:lnTo>
                  <a:lnTo>
                    <a:pt x="2303" y="1001"/>
                  </a:lnTo>
                  <a:lnTo>
                    <a:pt x="2343" y="949"/>
                  </a:lnTo>
                  <a:lnTo>
                    <a:pt x="2378" y="898"/>
                  </a:lnTo>
                  <a:lnTo>
                    <a:pt x="2410" y="848"/>
                  </a:lnTo>
                  <a:lnTo>
                    <a:pt x="2441" y="797"/>
                  </a:lnTo>
                  <a:lnTo>
                    <a:pt x="2468" y="748"/>
                  </a:lnTo>
                  <a:lnTo>
                    <a:pt x="2494" y="699"/>
                  </a:lnTo>
                  <a:lnTo>
                    <a:pt x="2515" y="651"/>
                  </a:lnTo>
                  <a:lnTo>
                    <a:pt x="2535" y="604"/>
                  </a:lnTo>
                  <a:lnTo>
                    <a:pt x="2552" y="558"/>
                  </a:lnTo>
                  <a:lnTo>
                    <a:pt x="2565" y="514"/>
                  </a:lnTo>
                  <a:lnTo>
                    <a:pt x="2576" y="470"/>
                  </a:lnTo>
                  <a:lnTo>
                    <a:pt x="2584" y="428"/>
                  </a:lnTo>
                  <a:lnTo>
                    <a:pt x="2589" y="387"/>
                  </a:lnTo>
                  <a:lnTo>
                    <a:pt x="2590" y="347"/>
                  </a:lnTo>
                  <a:lnTo>
                    <a:pt x="2589" y="310"/>
                  </a:lnTo>
                  <a:lnTo>
                    <a:pt x="2584" y="274"/>
                  </a:lnTo>
                  <a:lnTo>
                    <a:pt x="2577" y="239"/>
                  </a:lnTo>
                  <a:lnTo>
                    <a:pt x="2566" y="206"/>
                  </a:lnTo>
                  <a:lnTo>
                    <a:pt x="2552" y="176"/>
                  </a:lnTo>
                  <a:lnTo>
                    <a:pt x="2533" y="147"/>
                  </a:lnTo>
                  <a:lnTo>
                    <a:pt x="2513" y="120"/>
                  </a:lnTo>
                  <a:lnTo>
                    <a:pt x="2488" y="96"/>
                  </a:lnTo>
                  <a:lnTo>
                    <a:pt x="2461" y="74"/>
                  </a:lnTo>
                  <a:lnTo>
                    <a:pt x="2431" y="56"/>
                  </a:lnTo>
                  <a:lnTo>
                    <a:pt x="2398" y="40"/>
                  </a:lnTo>
                  <a:lnTo>
                    <a:pt x="2363" y="27"/>
                  </a:lnTo>
                  <a:lnTo>
                    <a:pt x="2326" y="16"/>
                  </a:lnTo>
                  <a:lnTo>
                    <a:pt x="2285" y="9"/>
                  </a:lnTo>
                  <a:lnTo>
                    <a:pt x="2243" y="3"/>
                  </a:lnTo>
                  <a:lnTo>
                    <a:pt x="2200" y="0"/>
                  </a:lnTo>
                  <a:lnTo>
                    <a:pt x="2154" y="0"/>
                  </a:lnTo>
                  <a:lnTo>
                    <a:pt x="2106" y="3"/>
                  </a:lnTo>
                  <a:lnTo>
                    <a:pt x="2056" y="8"/>
                  </a:lnTo>
                  <a:lnTo>
                    <a:pt x="2004" y="15"/>
                  </a:lnTo>
                  <a:lnTo>
                    <a:pt x="1951" y="25"/>
                  </a:lnTo>
                  <a:lnTo>
                    <a:pt x="1897" y="37"/>
                  </a:lnTo>
                  <a:lnTo>
                    <a:pt x="1842" y="51"/>
                  </a:lnTo>
                  <a:lnTo>
                    <a:pt x="1785" y="68"/>
                  </a:lnTo>
                  <a:lnTo>
                    <a:pt x="1726" y="87"/>
                  </a:lnTo>
                  <a:lnTo>
                    <a:pt x="1667" y="109"/>
                  </a:lnTo>
                  <a:lnTo>
                    <a:pt x="1608" y="132"/>
                  </a:lnTo>
                  <a:lnTo>
                    <a:pt x="1546" y="159"/>
                  </a:lnTo>
                  <a:lnTo>
                    <a:pt x="1485" y="187"/>
                  </a:lnTo>
                  <a:lnTo>
                    <a:pt x="1422" y="217"/>
                  </a:lnTo>
                  <a:lnTo>
                    <a:pt x="1359" y="250"/>
                  </a:lnTo>
                  <a:lnTo>
                    <a:pt x="1297" y="284"/>
                  </a:lnTo>
                  <a:lnTo>
                    <a:pt x="1233" y="320"/>
                  </a:lnTo>
                  <a:lnTo>
                    <a:pt x="1169" y="358"/>
                  </a:lnTo>
                  <a:lnTo>
                    <a:pt x="1106" y="399"/>
                  </a:lnTo>
                  <a:lnTo>
                    <a:pt x="1042" y="441"/>
                  </a:lnTo>
                  <a:lnTo>
                    <a:pt x="979" y="486"/>
                  </a:lnTo>
                  <a:lnTo>
                    <a:pt x="915" y="532"/>
                  </a:lnTo>
                  <a:lnTo>
                    <a:pt x="851" y="580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4549471" y="6075668"/>
              <a:ext cx="152400" cy="125412"/>
            </a:xfrm>
            <a:custGeom>
              <a:avLst/>
              <a:gdLst>
                <a:gd name="T0" fmla="*/ 729 w 2590"/>
                <a:gd name="T1" fmla="*/ 679 h 2145"/>
                <a:gd name="T2" fmla="*/ 562 w 2590"/>
                <a:gd name="T3" fmla="*/ 834 h 2145"/>
                <a:gd name="T4" fmla="*/ 413 w 2590"/>
                <a:gd name="T5" fmla="*/ 989 h 2145"/>
                <a:gd name="T6" fmla="*/ 286 w 2590"/>
                <a:gd name="T7" fmla="*/ 1145 h 2145"/>
                <a:gd name="T8" fmla="*/ 179 w 2590"/>
                <a:gd name="T9" fmla="*/ 1298 h 2145"/>
                <a:gd name="T10" fmla="*/ 97 w 2590"/>
                <a:gd name="T11" fmla="*/ 1446 h 2145"/>
                <a:gd name="T12" fmla="*/ 38 w 2590"/>
                <a:gd name="T13" fmla="*/ 1587 h 2145"/>
                <a:gd name="T14" fmla="*/ 6 w 2590"/>
                <a:gd name="T15" fmla="*/ 1717 h 2145"/>
                <a:gd name="T16" fmla="*/ 1 w 2590"/>
                <a:gd name="T17" fmla="*/ 1836 h 2145"/>
                <a:gd name="T18" fmla="*/ 25 w 2590"/>
                <a:gd name="T19" fmla="*/ 1940 h 2145"/>
                <a:gd name="T20" fmla="*/ 78 w 2590"/>
                <a:gd name="T21" fmla="*/ 2026 h 2145"/>
                <a:gd name="T22" fmla="*/ 159 w 2590"/>
                <a:gd name="T23" fmla="*/ 2090 h 2145"/>
                <a:gd name="T24" fmla="*/ 264 w 2590"/>
                <a:gd name="T25" fmla="*/ 2129 h 2145"/>
                <a:gd name="T26" fmla="*/ 389 w 2590"/>
                <a:gd name="T27" fmla="*/ 2145 h 2145"/>
                <a:gd name="T28" fmla="*/ 534 w 2590"/>
                <a:gd name="T29" fmla="*/ 2138 h 2145"/>
                <a:gd name="T30" fmla="*/ 692 w 2590"/>
                <a:gd name="T31" fmla="*/ 2109 h 2145"/>
                <a:gd name="T32" fmla="*/ 863 w 2590"/>
                <a:gd name="T33" fmla="*/ 2058 h 2145"/>
                <a:gd name="T34" fmla="*/ 1044 w 2590"/>
                <a:gd name="T35" fmla="*/ 1988 h 2145"/>
                <a:gd name="T36" fmla="*/ 1230 w 2590"/>
                <a:gd name="T37" fmla="*/ 1896 h 2145"/>
                <a:gd name="T38" fmla="*/ 1421 w 2590"/>
                <a:gd name="T39" fmla="*/ 1787 h 2145"/>
                <a:gd name="T40" fmla="*/ 1611 w 2590"/>
                <a:gd name="T41" fmla="*/ 1660 h 2145"/>
                <a:gd name="T42" fmla="*/ 1799 w 2590"/>
                <a:gd name="T43" fmla="*/ 1516 h 2145"/>
                <a:gd name="T44" fmla="*/ 1973 w 2590"/>
                <a:gd name="T45" fmla="*/ 1364 h 2145"/>
                <a:gd name="T46" fmla="*/ 2129 w 2590"/>
                <a:gd name="T47" fmla="*/ 1209 h 2145"/>
                <a:gd name="T48" fmla="*/ 2264 w 2590"/>
                <a:gd name="T49" fmla="*/ 1052 h 2145"/>
                <a:gd name="T50" fmla="*/ 2378 w 2590"/>
                <a:gd name="T51" fmla="*/ 898 h 2145"/>
                <a:gd name="T52" fmla="*/ 2468 w 2590"/>
                <a:gd name="T53" fmla="*/ 748 h 2145"/>
                <a:gd name="T54" fmla="*/ 2535 w 2590"/>
                <a:gd name="T55" fmla="*/ 605 h 2145"/>
                <a:gd name="T56" fmla="*/ 2576 w 2590"/>
                <a:gd name="T57" fmla="*/ 470 h 2145"/>
                <a:gd name="T58" fmla="*/ 2590 w 2590"/>
                <a:gd name="T59" fmla="*/ 347 h 2145"/>
                <a:gd name="T60" fmla="*/ 2577 w 2590"/>
                <a:gd name="T61" fmla="*/ 238 h 2145"/>
                <a:gd name="T62" fmla="*/ 2533 w 2590"/>
                <a:gd name="T63" fmla="*/ 146 h 2145"/>
                <a:gd name="T64" fmla="*/ 2461 w 2590"/>
                <a:gd name="T65" fmla="*/ 74 h 2145"/>
                <a:gd name="T66" fmla="*/ 2363 w 2590"/>
                <a:gd name="T67" fmla="*/ 26 h 2145"/>
                <a:gd name="T68" fmla="*/ 2243 w 2590"/>
                <a:gd name="T69" fmla="*/ 3 h 2145"/>
                <a:gd name="T70" fmla="*/ 2106 w 2590"/>
                <a:gd name="T71" fmla="*/ 2 h 2145"/>
                <a:gd name="T72" fmla="*/ 1951 w 2590"/>
                <a:gd name="T73" fmla="*/ 24 h 2145"/>
                <a:gd name="T74" fmla="*/ 1785 w 2590"/>
                <a:gd name="T75" fmla="*/ 67 h 2145"/>
                <a:gd name="T76" fmla="*/ 1608 w 2590"/>
                <a:gd name="T77" fmla="*/ 131 h 2145"/>
                <a:gd name="T78" fmla="*/ 1422 w 2590"/>
                <a:gd name="T79" fmla="*/ 216 h 2145"/>
                <a:gd name="T80" fmla="*/ 1233 w 2590"/>
                <a:gd name="T81" fmla="*/ 319 h 2145"/>
                <a:gd name="T82" fmla="*/ 1042 w 2590"/>
                <a:gd name="T83" fmla="*/ 440 h 2145"/>
                <a:gd name="T84" fmla="*/ 851 w 2590"/>
                <a:gd name="T85" fmla="*/ 58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5">
                  <a:moveTo>
                    <a:pt x="851" y="581"/>
                  </a:moveTo>
                  <a:lnTo>
                    <a:pt x="789" y="630"/>
                  </a:lnTo>
                  <a:lnTo>
                    <a:pt x="729" y="679"/>
                  </a:lnTo>
                  <a:lnTo>
                    <a:pt x="671" y="730"/>
                  </a:lnTo>
                  <a:lnTo>
                    <a:pt x="616" y="782"/>
                  </a:lnTo>
                  <a:lnTo>
                    <a:pt x="562" y="834"/>
                  </a:lnTo>
                  <a:lnTo>
                    <a:pt x="510" y="886"/>
                  </a:lnTo>
                  <a:lnTo>
                    <a:pt x="460" y="937"/>
                  </a:lnTo>
                  <a:lnTo>
                    <a:pt x="413" y="989"/>
                  </a:lnTo>
                  <a:lnTo>
                    <a:pt x="369" y="1041"/>
                  </a:lnTo>
                  <a:lnTo>
                    <a:pt x="325" y="1093"/>
                  </a:lnTo>
                  <a:lnTo>
                    <a:pt x="286" y="1145"/>
                  </a:lnTo>
                  <a:lnTo>
                    <a:pt x="248" y="1197"/>
                  </a:lnTo>
                  <a:lnTo>
                    <a:pt x="212" y="1247"/>
                  </a:lnTo>
                  <a:lnTo>
                    <a:pt x="179" y="1298"/>
                  </a:lnTo>
                  <a:lnTo>
                    <a:pt x="149" y="1349"/>
                  </a:lnTo>
                  <a:lnTo>
                    <a:pt x="122" y="1398"/>
                  </a:lnTo>
                  <a:lnTo>
                    <a:pt x="97" y="1446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7"/>
                  </a:lnTo>
                  <a:lnTo>
                    <a:pt x="25" y="1632"/>
                  </a:lnTo>
                  <a:lnTo>
                    <a:pt x="14" y="1675"/>
                  </a:lnTo>
                  <a:lnTo>
                    <a:pt x="6" y="1717"/>
                  </a:lnTo>
                  <a:lnTo>
                    <a:pt x="1" y="1758"/>
                  </a:lnTo>
                  <a:lnTo>
                    <a:pt x="0" y="1798"/>
                  </a:lnTo>
                  <a:lnTo>
                    <a:pt x="1" y="1836"/>
                  </a:lnTo>
                  <a:lnTo>
                    <a:pt x="6" y="1872"/>
                  </a:lnTo>
                  <a:lnTo>
                    <a:pt x="13" y="1908"/>
                  </a:lnTo>
                  <a:lnTo>
                    <a:pt x="25" y="1940"/>
                  </a:lnTo>
                  <a:lnTo>
                    <a:pt x="38" y="1970"/>
                  </a:lnTo>
                  <a:lnTo>
                    <a:pt x="56" y="1999"/>
                  </a:lnTo>
                  <a:lnTo>
                    <a:pt x="78" y="2026"/>
                  </a:lnTo>
                  <a:lnTo>
                    <a:pt x="102" y="2050"/>
                  </a:lnTo>
                  <a:lnTo>
                    <a:pt x="129" y="2072"/>
                  </a:lnTo>
                  <a:lnTo>
                    <a:pt x="159" y="2090"/>
                  </a:lnTo>
                  <a:lnTo>
                    <a:pt x="191" y="2105"/>
                  </a:lnTo>
                  <a:lnTo>
                    <a:pt x="226" y="2119"/>
                  </a:lnTo>
                  <a:lnTo>
                    <a:pt x="264" y="2129"/>
                  </a:lnTo>
                  <a:lnTo>
                    <a:pt x="304" y="2137"/>
                  </a:lnTo>
                  <a:lnTo>
                    <a:pt x="346" y="2143"/>
                  </a:lnTo>
                  <a:lnTo>
                    <a:pt x="389" y="2145"/>
                  </a:lnTo>
                  <a:lnTo>
                    <a:pt x="436" y="2145"/>
                  </a:lnTo>
                  <a:lnTo>
                    <a:pt x="483" y="2143"/>
                  </a:lnTo>
                  <a:lnTo>
                    <a:pt x="534" y="2138"/>
                  </a:lnTo>
                  <a:lnTo>
                    <a:pt x="584" y="2131"/>
                  </a:lnTo>
                  <a:lnTo>
                    <a:pt x="638" y="2121"/>
                  </a:lnTo>
                  <a:lnTo>
                    <a:pt x="692" y="2109"/>
                  </a:lnTo>
                  <a:lnTo>
                    <a:pt x="747" y="2095"/>
                  </a:lnTo>
                  <a:lnTo>
                    <a:pt x="805" y="2078"/>
                  </a:lnTo>
                  <a:lnTo>
                    <a:pt x="863" y="2058"/>
                  </a:lnTo>
                  <a:lnTo>
                    <a:pt x="923" y="2037"/>
                  </a:lnTo>
                  <a:lnTo>
                    <a:pt x="983" y="2014"/>
                  </a:lnTo>
                  <a:lnTo>
                    <a:pt x="1044" y="1988"/>
                  </a:lnTo>
                  <a:lnTo>
                    <a:pt x="1105" y="1960"/>
                  </a:lnTo>
                  <a:lnTo>
                    <a:pt x="1168" y="1929"/>
                  </a:lnTo>
                  <a:lnTo>
                    <a:pt x="1230" y="1896"/>
                  </a:lnTo>
                  <a:lnTo>
                    <a:pt x="1293" y="1862"/>
                  </a:lnTo>
                  <a:lnTo>
                    <a:pt x="1357" y="1826"/>
                  </a:lnTo>
                  <a:lnTo>
                    <a:pt x="1421" y="1787"/>
                  </a:lnTo>
                  <a:lnTo>
                    <a:pt x="1485" y="1746"/>
                  </a:lnTo>
                  <a:lnTo>
                    <a:pt x="1548" y="1704"/>
                  </a:lnTo>
                  <a:lnTo>
                    <a:pt x="1611" y="1660"/>
                  </a:lnTo>
                  <a:lnTo>
                    <a:pt x="1675" y="1614"/>
                  </a:lnTo>
                  <a:lnTo>
                    <a:pt x="1738" y="1565"/>
                  </a:lnTo>
                  <a:lnTo>
                    <a:pt x="1799" y="1516"/>
                  </a:lnTo>
                  <a:lnTo>
                    <a:pt x="1860" y="1465"/>
                  </a:lnTo>
                  <a:lnTo>
                    <a:pt x="1918" y="1415"/>
                  </a:lnTo>
                  <a:lnTo>
                    <a:pt x="1973" y="1364"/>
                  </a:lnTo>
                  <a:lnTo>
                    <a:pt x="2027" y="1312"/>
                  </a:lnTo>
                  <a:lnTo>
                    <a:pt x="2079" y="1261"/>
                  </a:lnTo>
                  <a:lnTo>
                    <a:pt x="2129" y="1209"/>
                  </a:lnTo>
                  <a:lnTo>
                    <a:pt x="2176" y="1157"/>
                  </a:lnTo>
                  <a:lnTo>
                    <a:pt x="2220" y="1104"/>
                  </a:lnTo>
                  <a:lnTo>
                    <a:pt x="2264" y="1052"/>
                  </a:lnTo>
                  <a:lnTo>
                    <a:pt x="2303" y="1000"/>
                  </a:lnTo>
                  <a:lnTo>
                    <a:pt x="2343" y="949"/>
                  </a:lnTo>
                  <a:lnTo>
                    <a:pt x="2378" y="898"/>
                  </a:lnTo>
                  <a:lnTo>
                    <a:pt x="2410" y="847"/>
                  </a:lnTo>
                  <a:lnTo>
                    <a:pt x="2441" y="798"/>
                  </a:lnTo>
                  <a:lnTo>
                    <a:pt x="2468" y="748"/>
                  </a:lnTo>
                  <a:lnTo>
                    <a:pt x="2494" y="699"/>
                  </a:lnTo>
                  <a:lnTo>
                    <a:pt x="2515" y="652"/>
                  </a:lnTo>
                  <a:lnTo>
                    <a:pt x="2535" y="605"/>
                  </a:lnTo>
                  <a:lnTo>
                    <a:pt x="2552" y="559"/>
                  </a:lnTo>
                  <a:lnTo>
                    <a:pt x="2565" y="514"/>
                  </a:lnTo>
                  <a:lnTo>
                    <a:pt x="2576" y="470"/>
                  </a:lnTo>
                  <a:lnTo>
                    <a:pt x="2584" y="426"/>
                  </a:lnTo>
                  <a:lnTo>
                    <a:pt x="2589" y="385"/>
                  </a:lnTo>
                  <a:lnTo>
                    <a:pt x="2590" y="347"/>
                  </a:lnTo>
                  <a:lnTo>
                    <a:pt x="2589" y="308"/>
                  </a:lnTo>
                  <a:lnTo>
                    <a:pt x="2584" y="272"/>
                  </a:lnTo>
                  <a:lnTo>
                    <a:pt x="2577" y="238"/>
                  </a:lnTo>
                  <a:lnTo>
                    <a:pt x="2566" y="206"/>
                  </a:lnTo>
                  <a:lnTo>
                    <a:pt x="2552" y="175"/>
                  </a:lnTo>
                  <a:lnTo>
                    <a:pt x="2533" y="146"/>
                  </a:lnTo>
                  <a:lnTo>
                    <a:pt x="2513" y="119"/>
                  </a:lnTo>
                  <a:lnTo>
                    <a:pt x="2488" y="95"/>
                  </a:lnTo>
                  <a:lnTo>
                    <a:pt x="2461" y="74"/>
                  </a:lnTo>
                  <a:lnTo>
                    <a:pt x="2431" y="55"/>
                  </a:lnTo>
                  <a:lnTo>
                    <a:pt x="2398" y="39"/>
                  </a:lnTo>
                  <a:lnTo>
                    <a:pt x="2363" y="26"/>
                  </a:lnTo>
                  <a:lnTo>
                    <a:pt x="2326" y="17"/>
                  </a:lnTo>
                  <a:lnTo>
                    <a:pt x="2285" y="8"/>
                  </a:lnTo>
                  <a:lnTo>
                    <a:pt x="2243" y="3"/>
                  </a:lnTo>
                  <a:lnTo>
                    <a:pt x="2200" y="1"/>
                  </a:lnTo>
                  <a:lnTo>
                    <a:pt x="2154" y="0"/>
                  </a:lnTo>
                  <a:lnTo>
                    <a:pt x="2106" y="2"/>
                  </a:lnTo>
                  <a:lnTo>
                    <a:pt x="2056" y="7"/>
                  </a:lnTo>
                  <a:lnTo>
                    <a:pt x="2004" y="14"/>
                  </a:lnTo>
                  <a:lnTo>
                    <a:pt x="1951" y="24"/>
                  </a:lnTo>
                  <a:lnTo>
                    <a:pt x="1897" y="36"/>
                  </a:lnTo>
                  <a:lnTo>
                    <a:pt x="1842" y="50"/>
                  </a:lnTo>
                  <a:lnTo>
                    <a:pt x="1785" y="67"/>
                  </a:lnTo>
                  <a:lnTo>
                    <a:pt x="1726" y="87"/>
                  </a:lnTo>
                  <a:lnTo>
                    <a:pt x="1667" y="108"/>
                  </a:lnTo>
                  <a:lnTo>
                    <a:pt x="1608" y="131"/>
                  </a:lnTo>
                  <a:lnTo>
                    <a:pt x="1546" y="158"/>
                  </a:lnTo>
                  <a:lnTo>
                    <a:pt x="1485" y="185"/>
                  </a:lnTo>
                  <a:lnTo>
                    <a:pt x="1422" y="216"/>
                  </a:lnTo>
                  <a:lnTo>
                    <a:pt x="1359" y="248"/>
                  </a:lnTo>
                  <a:lnTo>
                    <a:pt x="1297" y="282"/>
                  </a:lnTo>
                  <a:lnTo>
                    <a:pt x="1233" y="319"/>
                  </a:lnTo>
                  <a:lnTo>
                    <a:pt x="1169" y="358"/>
                  </a:lnTo>
                  <a:lnTo>
                    <a:pt x="1106" y="398"/>
                  </a:lnTo>
                  <a:lnTo>
                    <a:pt x="1042" y="440"/>
                  </a:lnTo>
                  <a:lnTo>
                    <a:pt x="979" y="485"/>
                  </a:lnTo>
                  <a:lnTo>
                    <a:pt x="915" y="532"/>
                  </a:lnTo>
                  <a:lnTo>
                    <a:pt x="851" y="581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4549471" y="5972480"/>
              <a:ext cx="152400" cy="125412"/>
            </a:xfrm>
            <a:custGeom>
              <a:avLst/>
              <a:gdLst>
                <a:gd name="T0" fmla="*/ 729 w 2590"/>
                <a:gd name="T1" fmla="*/ 679 h 2143"/>
                <a:gd name="T2" fmla="*/ 562 w 2590"/>
                <a:gd name="T3" fmla="*/ 833 h 2143"/>
                <a:gd name="T4" fmla="*/ 413 w 2590"/>
                <a:gd name="T5" fmla="*/ 989 h 2143"/>
                <a:gd name="T6" fmla="*/ 286 w 2590"/>
                <a:gd name="T7" fmla="*/ 1144 h 2143"/>
                <a:gd name="T8" fmla="*/ 179 w 2590"/>
                <a:gd name="T9" fmla="*/ 1297 h 2143"/>
                <a:gd name="T10" fmla="*/ 97 w 2590"/>
                <a:gd name="T11" fmla="*/ 1445 h 2143"/>
                <a:gd name="T12" fmla="*/ 38 w 2590"/>
                <a:gd name="T13" fmla="*/ 1586 h 2143"/>
                <a:gd name="T14" fmla="*/ 6 w 2590"/>
                <a:gd name="T15" fmla="*/ 1718 h 2143"/>
                <a:gd name="T16" fmla="*/ 1 w 2590"/>
                <a:gd name="T17" fmla="*/ 1836 h 2143"/>
                <a:gd name="T18" fmla="*/ 25 w 2590"/>
                <a:gd name="T19" fmla="*/ 1939 h 2143"/>
                <a:gd name="T20" fmla="*/ 78 w 2590"/>
                <a:gd name="T21" fmla="*/ 2024 h 2143"/>
                <a:gd name="T22" fmla="*/ 159 w 2590"/>
                <a:gd name="T23" fmla="*/ 2088 h 2143"/>
                <a:gd name="T24" fmla="*/ 264 w 2590"/>
                <a:gd name="T25" fmla="*/ 2128 h 2143"/>
                <a:gd name="T26" fmla="*/ 389 w 2590"/>
                <a:gd name="T27" fmla="*/ 2143 h 2143"/>
                <a:gd name="T28" fmla="*/ 534 w 2590"/>
                <a:gd name="T29" fmla="*/ 2136 h 2143"/>
                <a:gd name="T30" fmla="*/ 692 w 2590"/>
                <a:gd name="T31" fmla="*/ 2107 h 2143"/>
                <a:gd name="T32" fmla="*/ 863 w 2590"/>
                <a:gd name="T33" fmla="*/ 2058 h 2143"/>
                <a:gd name="T34" fmla="*/ 1044 w 2590"/>
                <a:gd name="T35" fmla="*/ 1987 h 2143"/>
                <a:gd name="T36" fmla="*/ 1230 w 2590"/>
                <a:gd name="T37" fmla="*/ 1896 h 2143"/>
                <a:gd name="T38" fmla="*/ 1421 w 2590"/>
                <a:gd name="T39" fmla="*/ 1787 h 2143"/>
                <a:gd name="T40" fmla="*/ 1611 w 2590"/>
                <a:gd name="T41" fmla="*/ 1659 h 2143"/>
                <a:gd name="T42" fmla="*/ 1799 w 2590"/>
                <a:gd name="T43" fmla="*/ 1515 h 2143"/>
                <a:gd name="T44" fmla="*/ 1973 w 2590"/>
                <a:gd name="T45" fmla="*/ 1363 h 2143"/>
                <a:gd name="T46" fmla="*/ 2129 w 2590"/>
                <a:gd name="T47" fmla="*/ 1208 h 2143"/>
                <a:gd name="T48" fmla="*/ 2264 w 2590"/>
                <a:gd name="T49" fmla="*/ 1052 h 2143"/>
                <a:gd name="T50" fmla="*/ 2378 w 2590"/>
                <a:gd name="T51" fmla="*/ 898 h 2143"/>
                <a:gd name="T52" fmla="*/ 2468 w 2590"/>
                <a:gd name="T53" fmla="*/ 746 h 2143"/>
                <a:gd name="T54" fmla="*/ 2535 w 2590"/>
                <a:gd name="T55" fmla="*/ 603 h 2143"/>
                <a:gd name="T56" fmla="*/ 2576 w 2590"/>
                <a:gd name="T57" fmla="*/ 469 h 2143"/>
                <a:gd name="T58" fmla="*/ 2590 w 2590"/>
                <a:gd name="T59" fmla="*/ 346 h 2143"/>
                <a:gd name="T60" fmla="*/ 2577 w 2590"/>
                <a:gd name="T61" fmla="*/ 238 h 2143"/>
                <a:gd name="T62" fmla="*/ 2533 w 2590"/>
                <a:gd name="T63" fmla="*/ 146 h 2143"/>
                <a:gd name="T64" fmla="*/ 2461 w 2590"/>
                <a:gd name="T65" fmla="*/ 74 h 2143"/>
                <a:gd name="T66" fmla="*/ 2363 w 2590"/>
                <a:gd name="T67" fmla="*/ 27 h 2143"/>
                <a:gd name="T68" fmla="*/ 2243 w 2590"/>
                <a:gd name="T69" fmla="*/ 3 h 2143"/>
                <a:gd name="T70" fmla="*/ 2106 w 2590"/>
                <a:gd name="T71" fmla="*/ 3 h 2143"/>
                <a:gd name="T72" fmla="*/ 1951 w 2590"/>
                <a:gd name="T73" fmla="*/ 24 h 2143"/>
                <a:gd name="T74" fmla="*/ 1785 w 2590"/>
                <a:gd name="T75" fmla="*/ 68 h 2143"/>
                <a:gd name="T76" fmla="*/ 1608 w 2590"/>
                <a:gd name="T77" fmla="*/ 132 h 2143"/>
                <a:gd name="T78" fmla="*/ 1422 w 2590"/>
                <a:gd name="T79" fmla="*/ 215 h 2143"/>
                <a:gd name="T80" fmla="*/ 1233 w 2590"/>
                <a:gd name="T81" fmla="*/ 318 h 2143"/>
                <a:gd name="T82" fmla="*/ 1042 w 2590"/>
                <a:gd name="T83" fmla="*/ 440 h 2143"/>
                <a:gd name="T84" fmla="*/ 851 w 2590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3">
                  <a:moveTo>
                    <a:pt x="851" y="579"/>
                  </a:moveTo>
                  <a:lnTo>
                    <a:pt x="789" y="628"/>
                  </a:lnTo>
                  <a:lnTo>
                    <a:pt x="729" y="679"/>
                  </a:lnTo>
                  <a:lnTo>
                    <a:pt x="671" y="730"/>
                  </a:lnTo>
                  <a:lnTo>
                    <a:pt x="616" y="781"/>
                  </a:lnTo>
                  <a:lnTo>
                    <a:pt x="562" y="833"/>
                  </a:lnTo>
                  <a:lnTo>
                    <a:pt x="510" y="885"/>
                  </a:lnTo>
                  <a:lnTo>
                    <a:pt x="460" y="937"/>
                  </a:lnTo>
                  <a:lnTo>
                    <a:pt x="413" y="989"/>
                  </a:lnTo>
                  <a:lnTo>
                    <a:pt x="369" y="1040"/>
                  </a:lnTo>
                  <a:lnTo>
                    <a:pt x="325" y="1092"/>
                  </a:lnTo>
                  <a:lnTo>
                    <a:pt x="286" y="1144"/>
                  </a:lnTo>
                  <a:lnTo>
                    <a:pt x="248" y="1196"/>
                  </a:lnTo>
                  <a:lnTo>
                    <a:pt x="212" y="1248"/>
                  </a:lnTo>
                  <a:lnTo>
                    <a:pt x="179" y="1297"/>
                  </a:lnTo>
                  <a:lnTo>
                    <a:pt x="149" y="1348"/>
                  </a:lnTo>
                  <a:lnTo>
                    <a:pt x="122" y="1397"/>
                  </a:lnTo>
                  <a:lnTo>
                    <a:pt x="97" y="1445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6"/>
                  </a:lnTo>
                  <a:lnTo>
                    <a:pt x="25" y="1631"/>
                  </a:lnTo>
                  <a:lnTo>
                    <a:pt x="14" y="1675"/>
                  </a:lnTo>
                  <a:lnTo>
                    <a:pt x="6" y="1718"/>
                  </a:lnTo>
                  <a:lnTo>
                    <a:pt x="1" y="1758"/>
                  </a:lnTo>
                  <a:lnTo>
                    <a:pt x="0" y="1797"/>
                  </a:lnTo>
                  <a:lnTo>
                    <a:pt x="1" y="1836"/>
                  </a:lnTo>
                  <a:lnTo>
                    <a:pt x="6" y="1872"/>
                  </a:lnTo>
                  <a:lnTo>
                    <a:pt x="13" y="1906"/>
                  </a:lnTo>
                  <a:lnTo>
                    <a:pt x="25" y="1939"/>
                  </a:lnTo>
                  <a:lnTo>
                    <a:pt x="38" y="1970"/>
                  </a:lnTo>
                  <a:lnTo>
                    <a:pt x="56" y="1998"/>
                  </a:lnTo>
                  <a:lnTo>
                    <a:pt x="78" y="2024"/>
                  </a:lnTo>
                  <a:lnTo>
                    <a:pt x="102" y="2048"/>
                  </a:lnTo>
                  <a:lnTo>
                    <a:pt x="129" y="2070"/>
                  </a:lnTo>
                  <a:lnTo>
                    <a:pt x="159" y="2088"/>
                  </a:lnTo>
                  <a:lnTo>
                    <a:pt x="191" y="2104"/>
                  </a:lnTo>
                  <a:lnTo>
                    <a:pt x="226" y="2117"/>
                  </a:lnTo>
                  <a:lnTo>
                    <a:pt x="264" y="2128"/>
                  </a:lnTo>
                  <a:lnTo>
                    <a:pt x="304" y="2136"/>
                  </a:lnTo>
                  <a:lnTo>
                    <a:pt x="346" y="2141"/>
                  </a:lnTo>
                  <a:lnTo>
                    <a:pt x="389" y="2143"/>
                  </a:lnTo>
                  <a:lnTo>
                    <a:pt x="436" y="2143"/>
                  </a:lnTo>
                  <a:lnTo>
                    <a:pt x="483" y="2141"/>
                  </a:lnTo>
                  <a:lnTo>
                    <a:pt x="534" y="2136"/>
                  </a:lnTo>
                  <a:lnTo>
                    <a:pt x="584" y="2129"/>
                  </a:lnTo>
                  <a:lnTo>
                    <a:pt x="638" y="2119"/>
                  </a:lnTo>
                  <a:lnTo>
                    <a:pt x="692" y="2107"/>
                  </a:lnTo>
                  <a:lnTo>
                    <a:pt x="747" y="2093"/>
                  </a:lnTo>
                  <a:lnTo>
                    <a:pt x="805" y="2076"/>
                  </a:lnTo>
                  <a:lnTo>
                    <a:pt x="863" y="2058"/>
                  </a:lnTo>
                  <a:lnTo>
                    <a:pt x="923" y="2036"/>
                  </a:lnTo>
                  <a:lnTo>
                    <a:pt x="983" y="2012"/>
                  </a:lnTo>
                  <a:lnTo>
                    <a:pt x="1044" y="1987"/>
                  </a:lnTo>
                  <a:lnTo>
                    <a:pt x="1105" y="1959"/>
                  </a:lnTo>
                  <a:lnTo>
                    <a:pt x="1168" y="1929"/>
                  </a:lnTo>
                  <a:lnTo>
                    <a:pt x="1230" y="1896"/>
                  </a:lnTo>
                  <a:lnTo>
                    <a:pt x="1293" y="1861"/>
                  </a:lnTo>
                  <a:lnTo>
                    <a:pt x="1357" y="1825"/>
                  </a:lnTo>
                  <a:lnTo>
                    <a:pt x="1421" y="1787"/>
                  </a:lnTo>
                  <a:lnTo>
                    <a:pt x="1485" y="1747"/>
                  </a:lnTo>
                  <a:lnTo>
                    <a:pt x="1548" y="1703"/>
                  </a:lnTo>
                  <a:lnTo>
                    <a:pt x="1611" y="1659"/>
                  </a:lnTo>
                  <a:lnTo>
                    <a:pt x="1675" y="1613"/>
                  </a:lnTo>
                  <a:lnTo>
                    <a:pt x="1738" y="1565"/>
                  </a:lnTo>
                  <a:lnTo>
                    <a:pt x="1799" y="1515"/>
                  </a:lnTo>
                  <a:lnTo>
                    <a:pt x="1860" y="1465"/>
                  </a:lnTo>
                  <a:lnTo>
                    <a:pt x="1918" y="1414"/>
                  </a:lnTo>
                  <a:lnTo>
                    <a:pt x="1973" y="1363"/>
                  </a:lnTo>
                  <a:lnTo>
                    <a:pt x="2027" y="1312"/>
                  </a:lnTo>
                  <a:lnTo>
                    <a:pt x="2079" y="1260"/>
                  </a:lnTo>
                  <a:lnTo>
                    <a:pt x="2129" y="1208"/>
                  </a:lnTo>
                  <a:lnTo>
                    <a:pt x="2176" y="1156"/>
                  </a:lnTo>
                  <a:lnTo>
                    <a:pt x="2220" y="1104"/>
                  </a:lnTo>
                  <a:lnTo>
                    <a:pt x="2264" y="1052"/>
                  </a:lnTo>
                  <a:lnTo>
                    <a:pt x="2303" y="1001"/>
                  </a:lnTo>
                  <a:lnTo>
                    <a:pt x="2343" y="949"/>
                  </a:lnTo>
                  <a:lnTo>
                    <a:pt x="2378" y="898"/>
                  </a:lnTo>
                  <a:lnTo>
                    <a:pt x="2410" y="847"/>
                  </a:lnTo>
                  <a:lnTo>
                    <a:pt x="2441" y="797"/>
                  </a:lnTo>
                  <a:lnTo>
                    <a:pt x="2468" y="746"/>
                  </a:lnTo>
                  <a:lnTo>
                    <a:pt x="2494" y="698"/>
                  </a:lnTo>
                  <a:lnTo>
                    <a:pt x="2515" y="650"/>
                  </a:lnTo>
                  <a:lnTo>
                    <a:pt x="2535" y="603"/>
                  </a:lnTo>
                  <a:lnTo>
                    <a:pt x="2552" y="557"/>
                  </a:lnTo>
                  <a:lnTo>
                    <a:pt x="2565" y="513"/>
                  </a:lnTo>
                  <a:lnTo>
                    <a:pt x="2576" y="469"/>
                  </a:lnTo>
                  <a:lnTo>
                    <a:pt x="2584" y="427"/>
                  </a:lnTo>
                  <a:lnTo>
                    <a:pt x="2589" y="386"/>
                  </a:lnTo>
                  <a:lnTo>
                    <a:pt x="2590" y="346"/>
                  </a:lnTo>
                  <a:lnTo>
                    <a:pt x="2589" y="309"/>
                  </a:lnTo>
                  <a:lnTo>
                    <a:pt x="2584" y="273"/>
                  </a:lnTo>
                  <a:lnTo>
                    <a:pt x="2577" y="238"/>
                  </a:lnTo>
                  <a:lnTo>
                    <a:pt x="2566" y="205"/>
                  </a:lnTo>
                  <a:lnTo>
                    <a:pt x="2552" y="174"/>
                  </a:lnTo>
                  <a:lnTo>
                    <a:pt x="2533" y="146"/>
                  </a:lnTo>
                  <a:lnTo>
                    <a:pt x="2513" y="120"/>
                  </a:lnTo>
                  <a:lnTo>
                    <a:pt x="2488" y="95"/>
                  </a:lnTo>
                  <a:lnTo>
                    <a:pt x="2461" y="74"/>
                  </a:lnTo>
                  <a:lnTo>
                    <a:pt x="2431" y="56"/>
                  </a:lnTo>
                  <a:lnTo>
                    <a:pt x="2398" y="40"/>
                  </a:lnTo>
                  <a:lnTo>
                    <a:pt x="2363" y="27"/>
                  </a:lnTo>
                  <a:lnTo>
                    <a:pt x="2326" y="16"/>
                  </a:lnTo>
                  <a:lnTo>
                    <a:pt x="2285" y="9"/>
                  </a:lnTo>
                  <a:lnTo>
                    <a:pt x="2243" y="3"/>
                  </a:lnTo>
                  <a:lnTo>
                    <a:pt x="2200" y="0"/>
                  </a:lnTo>
                  <a:lnTo>
                    <a:pt x="2154" y="0"/>
                  </a:lnTo>
                  <a:lnTo>
                    <a:pt x="2106" y="3"/>
                  </a:lnTo>
                  <a:lnTo>
                    <a:pt x="2056" y="7"/>
                  </a:lnTo>
                  <a:lnTo>
                    <a:pt x="2004" y="15"/>
                  </a:lnTo>
                  <a:lnTo>
                    <a:pt x="1951" y="24"/>
                  </a:lnTo>
                  <a:lnTo>
                    <a:pt x="1897" y="36"/>
                  </a:lnTo>
                  <a:lnTo>
                    <a:pt x="1842" y="51"/>
                  </a:lnTo>
                  <a:lnTo>
                    <a:pt x="1785" y="68"/>
                  </a:lnTo>
                  <a:lnTo>
                    <a:pt x="1726" y="87"/>
                  </a:lnTo>
                  <a:lnTo>
                    <a:pt x="1667" y="108"/>
                  </a:lnTo>
                  <a:lnTo>
                    <a:pt x="1608" y="132"/>
                  </a:lnTo>
                  <a:lnTo>
                    <a:pt x="1546" y="157"/>
                  </a:lnTo>
                  <a:lnTo>
                    <a:pt x="1485" y="185"/>
                  </a:lnTo>
                  <a:lnTo>
                    <a:pt x="1422" y="215"/>
                  </a:lnTo>
                  <a:lnTo>
                    <a:pt x="1359" y="247"/>
                  </a:lnTo>
                  <a:lnTo>
                    <a:pt x="1297" y="282"/>
                  </a:lnTo>
                  <a:lnTo>
                    <a:pt x="1233" y="318"/>
                  </a:lnTo>
                  <a:lnTo>
                    <a:pt x="1169" y="357"/>
                  </a:lnTo>
                  <a:lnTo>
                    <a:pt x="1106" y="397"/>
                  </a:lnTo>
                  <a:lnTo>
                    <a:pt x="1042" y="440"/>
                  </a:lnTo>
                  <a:lnTo>
                    <a:pt x="979" y="485"/>
                  </a:lnTo>
                  <a:lnTo>
                    <a:pt x="915" y="531"/>
                  </a:lnTo>
                  <a:lnTo>
                    <a:pt x="851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4549471" y="5972480"/>
              <a:ext cx="152400" cy="125412"/>
            </a:xfrm>
            <a:custGeom>
              <a:avLst/>
              <a:gdLst>
                <a:gd name="T0" fmla="*/ 729 w 2590"/>
                <a:gd name="T1" fmla="*/ 679 h 2143"/>
                <a:gd name="T2" fmla="*/ 562 w 2590"/>
                <a:gd name="T3" fmla="*/ 833 h 2143"/>
                <a:gd name="T4" fmla="*/ 413 w 2590"/>
                <a:gd name="T5" fmla="*/ 989 h 2143"/>
                <a:gd name="T6" fmla="*/ 286 w 2590"/>
                <a:gd name="T7" fmla="*/ 1144 h 2143"/>
                <a:gd name="T8" fmla="*/ 179 w 2590"/>
                <a:gd name="T9" fmla="*/ 1297 h 2143"/>
                <a:gd name="T10" fmla="*/ 97 w 2590"/>
                <a:gd name="T11" fmla="*/ 1445 h 2143"/>
                <a:gd name="T12" fmla="*/ 38 w 2590"/>
                <a:gd name="T13" fmla="*/ 1586 h 2143"/>
                <a:gd name="T14" fmla="*/ 6 w 2590"/>
                <a:gd name="T15" fmla="*/ 1718 h 2143"/>
                <a:gd name="T16" fmla="*/ 1 w 2590"/>
                <a:gd name="T17" fmla="*/ 1836 h 2143"/>
                <a:gd name="T18" fmla="*/ 25 w 2590"/>
                <a:gd name="T19" fmla="*/ 1939 h 2143"/>
                <a:gd name="T20" fmla="*/ 78 w 2590"/>
                <a:gd name="T21" fmla="*/ 2024 h 2143"/>
                <a:gd name="T22" fmla="*/ 159 w 2590"/>
                <a:gd name="T23" fmla="*/ 2088 h 2143"/>
                <a:gd name="T24" fmla="*/ 264 w 2590"/>
                <a:gd name="T25" fmla="*/ 2128 h 2143"/>
                <a:gd name="T26" fmla="*/ 389 w 2590"/>
                <a:gd name="T27" fmla="*/ 2143 h 2143"/>
                <a:gd name="T28" fmla="*/ 534 w 2590"/>
                <a:gd name="T29" fmla="*/ 2136 h 2143"/>
                <a:gd name="T30" fmla="*/ 692 w 2590"/>
                <a:gd name="T31" fmla="*/ 2107 h 2143"/>
                <a:gd name="T32" fmla="*/ 863 w 2590"/>
                <a:gd name="T33" fmla="*/ 2058 h 2143"/>
                <a:gd name="T34" fmla="*/ 1044 w 2590"/>
                <a:gd name="T35" fmla="*/ 1987 h 2143"/>
                <a:gd name="T36" fmla="*/ 1230 w 2590"/>
                <a:gd name="T37" fmla="*/ 1896 h 2143"/>
                <a:gd name="T38" fmla="*/ 1421 w 2590"/>
                <a:gd name="T39" fmla="*/ 1787 h 2143"/>
                <a:gd name="T40" fmla="*/ 1611 w 2590"/>
                <a:gd name="T41" fmla="*/ 1659 h 2143"/>
                <a:gd name="T42" fmla="*/ 1799 w 2590"/>
                <a:gd name="T43" fmla="*/ 1515 h 2143"/>
                <a:gd name="T44" fmla="*/ 1973 w 2590"/>
                <a:gd name="T45" fmla="*/ 1363 h 2143"/>
                <a:gd name="T46" fmla="*/ 2129 w 2590"/>
                <a:gd name="T47" fmla="*/ 1208 h 2143"/>
                <a:gd name="T48" fmla="*/ 2264 w 2590"/>
                <a:gd name="T49" fmla="*/ 1052 h 2143"/>
                <a:gd name="T50" fmla="*/ 2378 w 2590"/>
                <a:gd name="T51" fmla="*/ 898 h 2143"/>
                <a:gd name="T52" fmla="*/ 2468 w 2590"/>
                <a:gd name="T53" fmla="*/ 746 h 2143"/>
                <a:gd name="T54" fmla="*/ 2535 w 2590"/>
                <a:gd name="T55" fmla="*/ 603 h 2143"/>
                <a:gd name="T56" fmla="*/ 2576 w 2590"/>
                <a:gd name="T57" fmla="*/ 469 h 2143"/>
                <a:gd name="T58" fmla="*/ 2590 w 2590"/>
                <a:gd name="T59" fmla="*/ 346 h 2143"/>
                <a:gd name="T60" fmla="*/ 2577 w 2590"/>
                <a:gd name="T61" fmla="*/ 238 h 2143"/>
                <a:gd name="T62" fmla="*/ 2533 w 2590"/>
                <a:gd name="T63" fmla="*/ 146 h 2143"/>
                <a:gd name="T64" fmla="*/ 2461 w 2590"/>
                <a:gd name="T65" fmla="*/ 74 h 2143"/>
                <a:gd name="T66" fmla="*/ 2363 w 2590"/>
                <a:gd name="T67" fmla="*/ 27 h 2143"/>
                <a:gd name="T68" fmla="*/ 2243 w 2590"/>
                <a:gd name="T69" fmla="*/ 3 h 2143"/>
                <a:gd name="T70" fmla="*/ 2106 w 2590"/>
                <a:gd name="T71" fmla="*/ 3 h 2143"/>
                <a:gd name="T72" fmla="*/ 1951 w 2590"/>
                <a:gd name="T73" fmla="*/ 24 h 2143"/>
                <a:gd name="T74" fmla="*/ 1785 w 2590"/>
                <a:gd name="T75" fmla="*/ 68 h 2143"/>
                <a:gd name="T76" fmla="*/ 1608 w 2590"/>
                <a:gd name="T77" fmla="*/ 132 h 2143"/>
                <a:gd name="T78" fmla="*/ 1422 w 2590"/>
                <a:gd name="T79" fmla="*/ 215 h 2143"/>
                <a:gd name="T80" fmla="*/ 1233 w 2590"/>
                <a:gd name="T81" fmla="*/ 318 h 2143"/>
                <a:gd name="T82" fmla="*/ 1042 w 2590"/>
                <a:gd name="T83" fmla="*/ 440 h 2143"/>
                <a:gd name="T84" fmla="*/ 851 w 2590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3">
                  <a:moveTo>
                    <a:pt x="851" y="579"/>
                  </a:moveTo>
                  <a:lnTo>
                    <a:pt x="789" y="628"/>
                  </a:lnTo>
                  <a:lnTo>
                    <a:pt x="729" y="679"/>
                  </a:lnTo>
                  <a:lnTo>
                    <a:pt x="671" y="730"/>
                  </a:lnTo>
                  <a:lnTo>
                    <a:pt x="616" y="781"/>
                  </a:lnTo>
                  <a:lnTo>
                    <a:pt x="562" y="833"/>
                  </a:lnTo>
                  <a:lnTo>
                    <a:pt x="510" y="885"/>
                  </a:lnTo>
                  <a:lnTo>
                    <a:pt x="460" y="937"/>
                  </a:lnTo>
                  <a:lnTo>
                    <a:pt x="413" y="989"/>
                  </a:lnTo>
                  <a:lnTo>
                    <a:pt x="369" y="1040"/>
                  </a:lnTo>
                  <a:lnTo>
                    <a:pt x="325" y="1092"/>
                  </a:lnTo>
                  <a:lnTo>
                    <a:pt x="286" y="1144"/>
                  </a:lnTo>
                  <a:lnTo>
                    <a:pt x="248" y="1196"/>
                  </a:lnTo>
                  <a:lnTo>
                    <a:pt x="212" y="1248"/>
                  </a:lnTo>
                  <a:lnTo>
                    <a:pt x="179" y="1297"/>
                  </a:lnTo>
                  <a:lnTo>
                    <a:pt x="149" y="1348"/>
                  </a:lnTo>
                  <a:lnTo>
                    <a:pt x="122" y="1397"/>
                  </a:lnTo>
                  <a:lnTo>
                    <a:pt x="97" y="1445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6"/>
                  </a:lnTo>
                  <a:lnTo>
                    <a:pt x="25" y="1631"/>
                  </a:lnTo>
                  <a:lnTo>
                    <a:pt x="14" y="1675"/>
                  </a:lnTo>
                  <a:lnTo>
                    <a:pt x="6" y="1718"/>
                  </a:lnTo>
                  <a:lnTo>
                    <a:pt x="1" y="1758"/>
                  </a:lnTo>
                  <a:lnTo>
                    <a:pt x="0" y="1797"/>
                  </a:lnTo>
                  <a:lnTo>
                    <a:pt x="1" y="1836"/>
                  </a:lnTo>
                  <a:lnTo>
                    <a:pt x="6" y="1872"/>
                  </a:lnTo>
                  <a:lnTo>
                    <a:pt x="13" y="1906"/>
                  </a:lnTo>
                  <a:lnTo>
                    <a:pt x="25" y="1939"/>
                  </a:lnTo>
                  <a:lnTo>
                    <a:pt x="38" y="1970"/>
                  </a:lnTo>
                  <a:lnTo>
                    <a:pt x="56" y="1998"/>
                  </a:lnTo>
                  <a:lnTo>
                    <a:pt x="78" y="2024"/>
                  </a:lnTo>
                  <a:lnTo>
                    <a:pt x="102" y="2048"/>
                  </a:lnTo>
                  <a:lnTo>
                    <a:pt x="129" y="2070"/>
                  </a:lnTo>
                  <a:lnTo>
                    <a:pt x="159" y="2088"/>
                  </a:lnTo>
                  <a:lnTo>
                    <a:pt x="191" y="2104"/>
                  </a:lnTo>
                  <a:lnTo>
                    <a:pt x="226" y="2117"/>
                  </a:lnTo>
                  <a:lnTo>
                    <a:pt x="264" y="2128"/>
                  </a:lnTo>
                  <a:lnTo>
                    <a:pt x="304" y="2136"/>
                  </a:lnTo>
                  <a:lnTo>
                    <a:pt x="346" y="2141"/>
                  </a:lnTo>
                  <a:lnTo>
                    <a:pt x="389" y="2143"/>
                  </a:lnTo>
                  <a:lnTo>
                    <a:pt x="436" y="2143"/>
                  </a:lnTo>
                  <a:lnTo>
                    <a:pt x="483" y="2141"/>
                  </a:lnTo>
                  <a:lnTo>
                    <a:pt x="534" y="2136"/>
                  </a:lnTo>
                  <a:lnTo>
                    <a:pt x="584" y="2129"/>
                  </a:lnTo>
                  <a:lnTo>
                    <a:pt x="638" y="2119"/>
                  </a:lnTo>
                  <a:lnTo>
                    <a:pt x="692" y="2107"/>
                  </a:lnTo>
                  <a:lnTo>
                    <a:pt x="747" y="2093"/>
                  </a:lnTo>
                  <a:lnTo>
                    <a:pt x="805" y="2076"/>
                  </a:lnTo>
                  <a:lnTo>
                    <a:pt x="863" y="2058"/>
                  </a:lnTo>
                  <a:lnTo>
                    <a:pt x="923" y="2036"/>
                  </a:lnTo>
                  <a:lnTo>
                    <a:pt x="983" y="2012"/>
                  </a:lnTo>
                  <a:lnTo>
                    <a:pt x="1044" y="1987"/>
                  </a:lnTo>
                  <a:lnTo>
                    <a:pt x="1105" y="1959"/>
                  </a:lnTo>
                  <a:lnTo>
                    <a:pt x="1168" y="1929"/>
                  </a:lnTo>
                  <a:lnTo>
                    <a:pt x="1230" y="1896"/>
                  </a:lnTo>
                  <a:lnTo>
                    <a:pt x="1293" y="1861"/>
                  </a:lnTo>
                  <a:lnTo>
                    <a:pt x="1357" y="1825"/>
                  </a:lnTo>
                  <a:lnTo>
                    <a:pt x="1421" y="1787"/>
                  </a:lnTo>
                  <a:lnTo>
                    <a:pt x="1485" y="1747"/>
                  </a:lnTo>
                  <a:lnTo>
                    <a:pt x="1548" y="1703"/>
                  </a:lnTo>
                  <a:lnTo>
                    <a:pt x="1611" y="1659"/>
                  </a:lnTo>
                  <a:lnTo>
                    <a:pt x="1675" y="1613"/>
                  </a:lnTo>
                  <a:lnTo>
                    <a:pt x="1738" y="1565"/>
                  </a:lnTo>
                  <a:lnTo>
                    <a:pt x="1799" y="1515"/>
                  </a:lnTo>
                  <a:lnTo>
                    <a:pt x="1860" y="1465"/>
                  </a:lnTo>
                  <a:lnTo>
                    <a:pt x="1918" y="1414"/>
                  </a:lnTo>
                  <a:lnTo>
                    <a:pt x="1973" y="1363"/>
                  </a:lnTo>
                  <a:lnTo>
                    <a:pt x="2027" y="1312"/>
                  </a:lnTo>
                  <a:lnTo>
                    <a:pt x="2079" y="1260"/>
                  </a:lnTo>
                  <a:lnTo>
                    <a:pt x="2129" y="1208"/>
                  </a:lnTo>
                  <a:lnTo>
                    <a:pt x="2176" y="1156"/>
                  </a:lnTo>
                  <a:lnTo>
                    <a:pt x="2220" y="1104"/>
                  </a:lnTo>
                  <a:lnTo>
                    <a:pt x="2264" y="1052"/>
                  </a:lnTo>
                  <a:lnTo>
                    <a:pt x="2303" y="1001"/>
                  </a:lnTo>
                  <a:lnTo>
                    <a:pt x="2343" y="949"/>
                  </a:lnTo>
                  <a:lnTo>
                    <a:pt x="2378" y="898"/>
                  </a:lnTo>
                  <a:lnTo>
                    <a:pt x="2410" y="847"/>
                  </a:lnTo>
                  <a:lnTo>
                    <a:pt x="2441" y="797"/>
                  </a:lnTo>
                  <a:lnTo>
                    <a:pt x="2468" y="746"/>
                  </a:lnTo>
                  <a:lnTo>
                    <a:pt x="2494" y="698"/>
                  </a:lnTo>
                  <a:lnTo>
                    <a:pt x="2515" y="650"/>
                  </a:lnTo>
                  <a:lnTo>
                    <a:pt x="2535" y="603"/>
                  </a:lnTo>
                  <a:lnTo>
                    <a:pt x="2552" y="557"/>
                  </a:lnTo>
                  <a:lnTo>
                    <a:pt x="2565" y="513"/>
                  </a:lnTo>
                  <a:lnTo>
                    <a:pt x="2576" y="469"/>
                  </a:lnTo>
                  <a:lnTo>
                    <a:pt x="2584" y="427"/>
                  </a:lnTo>
                  <a:lnTo>
                    <a:pt x="2589" y="386"/>
                  </a:lnTo>
                  <a:lnTo>
                    <a:pt x="2590" y="346"/>
                  </a:lnTo>
                  <a:lnTo>
                    <a:pt x="2589" y="309"/>
                  </a:lnTo>
                  <a:lnTo>
                    <a:pt x="2584" y="273"/>
                  </a:lnTo>
                  <a:lnTo>
                    <a:pt x="2577" y="238"/>
                  </a:lnTo>
                  <a:lnTo>
                    <a:pt x="2566" y="205"/>
                  </a:lnTo>
                  <a:lnTo>
                    <a:pt x="2552" y="174"/>
                  </a:lnTo>
                  <a:lnTo>
                    <a:pt x="2533" y="146"/>
                  </a:lnTo>
                  <a:lnTo>
                    <a:pt x="2513" y="120"/>
                  </a:lnTo>
                  <a:lnTo>
                    <a:pt x="2488" y="95"/>
                  </a:lnTo>
                  <a:lnTo>
                    <a:pt x="2461" y="74"/>
                  </a:lnTo>
                  <a:lnTo>
                    <a:pt x="2431" y="56"/>
                  </a:lnTo>
                  <a:lnTo>
                    <a:pt x="2398" y="40"/>
                  </a:lnTo>
                  <a:lnTo>
                    <a:pt x="2363" y="27"/>
                  </a:lnTo>
                  <a:lnTo>
                    <a:pt x="2326" y="16"/>
                  </a:lnTo>
                  <a:lnTo>
                    <a:pt x="2285" y="9"/>
                  </a:lnTo>
                  <a:lnTo>
                    <a:pt x="2243" y="3"/>
                  </a:lnTo>
                  <a:lnTo>
                    <a:pt x="2200" y="0"/>
                  </a:lnTo>
                  <a:lnTo>
                    <a:pt x="2154" y="0"/>
                  </a:lnTo>
                  <a:lnTo>
                    <a:pt x="2106" y="3"/>
                  </a:lnTo>
                  <a:lnTo>
                    <a:pt x="2056" y="7"/>
                  </a:lnTo>
                  <a:lnTo>
                    <a:pt x="2004" y="15"/>
                  </a:lnTo>
                  <a:lnTo>
                    <a:pt x="1951" y="24"/>
                  </a:lnTo>
                  <a:lnTo>
                    <a:pt x="1897" y="36"/>
                  </a:lnTo>
                  <a:lnTo>
                    <a:pt x="1842" y="51"/>
                  </a:lnTo>
                  <a:lnTo>
                    <a:pt x="1785" y="68"/>
                  </a:lnTo>
                  <a:lnTo>
                    <a:pt x="1726" y="87"/>
                  </a:lnTo>
                  <a:lnTo>
                    <a:pt x="1667" y="108"/>
                  </a:lnTo>
                  <a:lnTo>
                    <a:pt x="1608" y="132"/>
                  </a:lnTo>
                  <a:lnTo>
                    <a:pt x="1546" y="157"/>
                  </a:lnTo>
                  <a:lnTo>
                    <a:pt x="1485" y="185"/>
                  </a:lnTo>
                  <a:lnTo>
                    <a:pt x="1422" y="215"/>
                  </a:lnTo>
                  <a:lnTo>
                    <a:pt x="1359" y="247"/>
                  </a:lnTo>
                  <a:lnTo>
                    <a:pt x="1297" y="282"/>
                  </a:lnTo>
                  <a:lnTo>
                    <a:pt x="1233" y="318"/>
                  </a:lnTo>
                  <a:lnTo>
                    <a:pt x="1169" y="357"/>
                  </a:lnTo>
                  <a:lnTo>
                    <a:pt x="1106" y="397"/>
                  </a:lnTo>
                  <a:lnTo>
                    <a:pt x="1042" y="440"/>
                  </a:lnTo>
                  <a:lnTo>
                    <a:pt x="979" y="485"/>
                  </a:lnTo>
                  <a:lnTo>
                    <a:pt x="915" y="531"/>
                  </a:lnTo>
                  <a:lnTo>
                    <a:pt x="851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4422471" y="5794680"/>
              <a:ext cx="38100" cy="180975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4422471" y="5794680"/>
              <a:ext cx="38100" cy="180975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4566934" y="5794680"/>
              <a:ext cx="38100" cy="180975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4566934" y="5794680"/>
              <a:ext cx="38100" cy="180975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4355796" y="5853418"/>
              <a:ext cx="34925" cy="95250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4355796" y="5853418"/>
              <a:ext cx="34925" cy="95250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9" name="Rectangle 29"/>
            <p:cNvSpPr>
              <a:spLocks noChangeArrowheads="1"/>
            </p:cNvSpPr>
            <p:nvPr/>
          </p:nvSpPr>
          <p:spPr bwMode="auto">
            <a:xfrm>
              <a:off x="4638371" y="5853418"/>
              <a:ext cx="36513" cy="95250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4638371" y="5853418"/>
              <a:ext cx="36513" cy="95250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4122434" y="5797855"/>
              <a:ext cx="149225" cy="608012"/>
            </a:xfrm>
            <a:custGeom>
              <a:avLst/>
              <a:gdLst>
                <a:gd name="T0" fmla="*/ 2482 w 2517"/>
                <a:gd name="T1" fmla="*/ 10328 h 10333"/>
                <a:gd name="T2" fmla="*/ 2517 w 2517"/>
                <a:gd name="T3" fmla="*/ 10333 h 10333"/>
                <a:gd name="T4" fmla="*/ 2235 w 2517"/>
                <a:gd name="T5" fmla="*/ 10082 h 10333"/>
                <a:gd name="T6" fmla="*/ 1970 w 2517"/>
                <a:gd name="T7" fmla="*/ 9819 h 10333"/>
                <a:gd name="T8" fmla="*/ 1720 w 2517"/>
                <a:gd name="T9" fmla="*/ 9546 h 10333"/>
                <a:gd name="T10" fmla="*/ 1485 w 2517"/>
                <a:gd name="T11" fmla="*/ 9260 h 10333"/>
                <a:gd name="T12" fmla="*/ 1267 w 2517"/>
                <a:gd name="T13" fmla="*/ 8966 h 10333"/>
                <a:gd name="T14" fmla="*/ 1064 w 2517"/>
                <a:gd name="T15" fmla="*/ 8662 h 10333"/>
                <a:gd name="T16" fmla="*/ 880 w 2517"/>
                <a:gd name="T17" fmla="*/ 8350 h 10333"/>
                <a:gd name="T18" fmla="*/ 710 w 2517"/>
                <a:gd name="T19" fmla="*/ 8031 h 10333"/>
                <a:gd name="T20" fmla="*/ 558 w 2517"/>
                <a:gd name="T21" fmla="*/ 7704 h 10333"/>
                <a:gd name="T22" fmla="*/ 424 w 2517"/>
                <a:gd name="T23" fmla="*/ 7371 h 10333"/>
                <a:gd name="T24" fmla="*/ 308 w 2517"/>
                <a:gd name="T25" fmla="*/ 7034 h 10333"/>
                <a:gd name="T26" fmla="*/ 210 w 2517"/>
                <a:gd name="T27" fmla="*/ 6691 h 10333"/>
                <a:gd name="T28" fmla="*/ 130 w 2517"/>
                <a:gd name="T29" fmla="*/ 6344 h 10333"/>
                <a:gd name="T30" fmla="*/ 69 w 2517"/>
                <a:gd name="T31" fmla="*/ 5995 h 10333"/>
                <a:gd name="T32" fmla="*/ 27 w 2517"/>
                <a:gd name="T33" fmla="*/ 5643 h 10333"/>
                <a:gd name="T34" fmla="*/ 4 w 2517"/>
                <a:gd name="T35" fmla="*/ 5290 h 10333"/>
                <a:gd name="T36" fmla="*/ 0 w 2517"/>
                <a:gd name="T37" fmla="*/ 4934 h 10333"/>
                <a:gd name="T38" fmla="*/ 16 w 2517"/>
                <a:gd name="T39" fmla="*/ 4580 h 10333"/>
                <a:gd name="T40" fmla="*/ 53 w 2517"/>
                <a:gd name="T41" fmla="*/ 4225 h 10333"/>
                <a:gd name="T42" fmla="*/ 110 w 2517"/>
                <a:gd name="T43" fmla="*/ 3872 h 10333"/>
                <a:gd name="T44" fmla="*/ 187 w 2517"/>
                <a:gd name="T45" fmla="*/ 3520 h 10333"/>
                <a:gd name="T46" fmla="*/ 286 w 2517"/>
                <a:gd name="T47" fmla="*/ 3172 h 10333"/>
                <a:gd name="T48" fmla="*/ 406 w 2517"/>
                <a:gd name="T49" fmla="*/ 2827 h 10333"/>
                <a:gd name="T50" fmla="*/ 547 w 2517"/>
                <a:gd name="T51" fmla="*/ 2487 h 10333"/>
                <a:gd name="T52" fmla="*/ 711 w 2517"/>
                <a:gd name="T53" fmla="*/ 2151 h 10333"/>
                <a:gd name="T54" fmla="*/ 898 w 2517"/>
                <a:gd name="T55" fmla="*/ 1821 h 10333"/>
                <a:gd name="T56" fmla="*/ 1105 w 2517"/>
                <a:gd name="T57" fmla="*/ 1496 h 10333"/>
                <a:gd name="T58" fmla="*/ 1337 w 2517"/>
                <a:gd name="T59" fmla="*/ 1181 h 10333"/>
                <a:gd name="T60" fmla="*/ 1591 w 2517"/>
                <a:gd name="T61" fmla="*/ 872 h 10333"/>
                <a:gd name="T62" fmla="*/ 1868 w 2517"/>
                <a:gd name="T63" fmla="*/ 571 h 10333"/>
                <a:gd name="T64" fmla="*/ 2170 w 2517"/>
                <a:gd name="T65" fmla="*/ 280 h 10333"/>
                <a:gd name="T66" fmla="*/ 2496 w 2517"/>
                <a:gd name="T67" fmla="*/ 0 h 10333"/>
                <a:gd name="T68" fmla="*/ 2482 w 2517"/>
                <a:gd name="T69" fmla="*/ 10328 h 10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17" h="10333">
                  <a:moveTo>
                    <a:pt x="2482" y="10328"/>
                  </a:moveTo>
                  <a:lnTo>
                    <a:pt x="2517" y="10333"/>
                  </a:lnTo>
                  <a:lnTo>
                    <a:pt x="2235" y="10082"/>
                  </a:lnTo>
                  <a:lnTo>
                    <a:pt x="1970" y="9819"/>
                  </a:lnTo>
                  <a:lnTo>
                    <a:pt x="1720" y="9546"/>
                  </a:lnTo>
                  <a:lnTo>
                    <a:pt x="1485" y="9260"/>
                  </a:lnTo>
                  <a:lnTo>
                    <a:pt x="1267" y="8966"/>
                  </a:lnTo>
                  <a:lnTo>
                    <a:pt x="1064" y="8662"/>
                  </a:lnTo>
                  <a:lnTo>
                    <a:pt x="880" y="8350"/>
                  </a:lnTo>
                  <a:lnTo>
                    <a:pt x="710" y="8031"/>
                  </a:lnTo>
                  <a:lnTo>
                    <a:pt x="558" y="7704"/>
                  </a:lnTo>
                  <a:lnTo>
                    <a:pt x="424" y="7371"/>
                  </a:lnTo>
                  <a:lnTo>
                    <a:pt x="308" y="7034"/>
                  </a:lnTo>
                  <a:lnTo>
                    <a:pt x="210" y="6691"/>
                  </a:lnTo>
                  <a:lnTo>
                    <a:pt x="130" y="6344"/>
                  </a:lnTo>
                  <a:lnTo>
                    <a:pt x="69" y="5995"/>
                  </a:lnTo>
                  <a:lnTo>
                    <a:pt x="27" y="5643"/>
                  </a:lnTo>
                  <a:lnTo>
                    <a:pt x="4" y="5290"/>
                  </a:lnTo>
                  <a:lnTo>
                    <a:pt x="0" y="4934"/>
                  </a:lnTo>
                  <a:lnTo>
                    <a:pt x="16" y="4580"/>
                  </a:lnTo>
                  <a:lnTo>
                    <a:pt x="53" y="4225"/>
                  </a:lnTo>
                  <a:lnTo>
                    <a:pt x="110" y="3872"/>
                  </a:lnTo>
                  <a:lnTo>
                    <a:pt x="187" y="3520"/>
                  </a:lnTo>
                  <a:lnTo>
                    <a:pt x="286" y="3172"/>
                  </a:lnTo>
                  <a:lnTo>
                    <a:pt x="406" y="2827"/>
                  </a:lnTo>
                  <a:lnTo>
                    <a:pt x="547" y="2487"/>
                  </a:lnTo>
                  <a:lnTo>
                    <a:pt x="711" y="2151"/>
                  </a:lnTo>
                  <a:lnTo>
                    <a:pt x="898" y="1821"/>
                  </a:lnTo>
                  <a:lnTo>
                    <a:pt x="1105" y="1496"/>
                  </a:lnTo>
                  <a:lnTo>
                    <a:pt x="1337" y="1181"/>
                  </a:lnTo>
                  <a:lnTo>
                    <a:pt x="1591" y="872"/>
                  </a:lnTo>
                  <a:lnTo>
                    <a:pt x="1868" y="571"/>
                  </a:lnTo>
                  <a:lnTo>
                    <a:pt x="2170" y="280"/>
                  </a:lnTo>
                  <a:lnTo>
                    <a:pt x="2496" y="0"/>
                  </a:lnTo>
                  <a:lnTo>
                    <a:pt x="2482" y="10328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4757434" y="5797855"/>
              <a:ext cx="147638" cy="606425"/>
            </a:xfrm>
            <a:custGeom>
              <a:avLst/>
              <a:gdLst>
                <a:gd name="T0" fmla="*/ 34 w 2517"/>
                <a:gd name="T1" fmla="*/ 10329 h 10334"/>
                <a:gd name="T2" fmla="*/ 0 w 2517"/>
                <a:gd name="T3" fmla="*/ 10334 h 10334"/>
                <a:gd name="T4" fmla="*/ 282 w 2517"/>
                <a:gd name="T5" fmla="*/ 10083 h 10334"/>
                <a:gd name="T6" fmla="*/ 547 w 2517"/>
                <a:gd name="T7" fmla="*/ 9820 h 10334"/>
                <a:gd name="T8" fmla="*/ 797 w 2517"/>
                <a:gd name="T9" fmla="*/ 9545 h 10334"/>
                <a:gd name="T10" fmla="*/ 1031 w 2517"/>
                <a:gd name="T11" fmla="*/ 9260 h 10334"/>
                <a:gd name="T12" fmla="*/ 1250 w 2517"/>
                <a:gd name="T13" fmla="*/ 8966 h 10334"/>
                <a:gd name="T14" fmla="*/ 1451 w 2517"/>
                <a:gd name="T15" fmla="*/ 8663 h 10334"/>
                <a:gd name="T16" fmla="*/ 1637 w 2517"/>
                <a:gd name="T17" fmla="*/ 8351 h 10334"/>
                <a:gd name="T18" fmla="*/ 1807 w 2517"/>
                <a:gd name="T19" fmla="*/ 8030 h 10334"/>
                <a:gd name="T20" fmla="*/ 1959 w 2517"/>
                <a:gd name="T21" fmla="*/ 7705 h 10334"/>
                <a:gd name="T22" fmla="*/ 2093 w 2517"/>
                <a:gd name="T23" fmla="*/ 7372 h 10334"/>
                <a:gd name="T24" fmla="*/ 2208 w 2517"/>
                <a:gd name="T25" fmla="*/ 7034 h 10334"/>
                <a:gd name="T26" fmla="*/ 2307 w 2517"/>
                <a:gd name="T27" fmla="*/ 6692 h 10334"/>
                <a:gd name="T28" fmla="*/ 2387 w 2517"/>
                <a:gd name="T29" fmla="*/ 6345 h 10334"/>
                <a:gd name="T30" fmla="*/ 2448 w 2517"/>
                <a:gd name="T31" fmla="*/ 5996 h 10334"/>
                <a:gd name="T32" fmla="*/ 2490 w 2517"/>
                <a:gd name="T33" fmla="*/ 5644 h 10334"/>
                <a:gd name="T34" fmla="*/ 2513 w 2517"/>
                <a:gd name="T35" fmla="*/ 5290 h 10334"/>
                <a:gd name="T36" fmla="*/ 2517 w 2517"/>
                <a:gd name="T37" fmla="*/ 4935 h 10334"/>
                <a:gd name="T38" fmla="*/ 2500 w 2517"/>
                <a:gd name="T39" fmla="*/ 4580 h 10334"/>
                <a:gd name="T40" fmla="*/ 2464 w 2517"/>
                <a:gd name="T41" fmla="*/ 4226 h 10334"/>
                <a:gd name="T42" fmla="*/ 2407 w 2517"/>
                <a:gd name="T43" fmla="*/ 3873 h 10334"/>
                <a:gd name="T44" fmla="*/ 2329 w 2517"/>
                <a:gd name="T45" fmla="*/ 3521 h 10334"/>
                <a:gd name="T46" fmla="*/ 2230 w 2517"/>
                <a:gd name="T47" fmla="*/ 3173 h 10334"/>
                <a:gd name="T48" fmla="*/ 2111 w 2517"/>
                <a:gd name="T49" fmla="*/ 2828 h 10334"/>
                <a:gd name="T50" fmla="*/ 1968 w 2517"/>
                <a:gd name="T51" fmla="*/ 2488 h 10334"/>
                <a:gd name="T52" fmla="*/ 1806 w 2517"/>
                <a:gd name="T53" fmla="*/ 2150 h 10334"/>
                <a:gd name="T54" fmla="*/ 1619 w 2517"/>
                <a:gd name="T55" fmla="*/ 1820 h 10334"/>
                <a:gd name="T56" fmla="*/ 1410 w 2517"/>
                <a:gd name="T57" fmla="*/ 1497 h 10334"/>
                <a:gd name="T58" fmla="*/ 1180 w 2517"/>
                <a:gd name="T59" fmla="*/ 1181 h 10334"/>
                <a:gd name="T60" fmla="*/ 926 w 2517"/>
                <a:gd name="T61" fmla="*/ 873 h 10334"/>
                <a:gd name="T62" fmla="*/ 649 w 2517"/>
                <a:gd name="T63" fmla="*/ 571 h 10334"/>
                <a:gd name="T64" fmla="*/ 347 w 2517"/>
                <a:gd name="T65" fmla="*/ 281 h 10334"/>
                <a:gd name="T66" fmla="*/ 21 w 2517"/>
                <a:gd name="T67" fmla="*/ 0 h 10334"/>
                <a:gd name="T68" fmla="*/ 34 w 2517"/>
                <a:gd name="T69" fmla="*/ 10329 h 10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17" h="10334">
                  <a:moveTo>
                    <a:pt x="34" y="10329"/>
                  </a:moveTo>
                  <a:lnTo>
                    <a:pt x="0" y="10334"/>
                  </a:lnTo>
                  <a:lnTo>
                    <a:pt x="282" y="10083"/>
                  </a:lnTo>
                  <a:lnTo>
                    <a:pt x="547" y="9820"/>
                  </a:lnTo>
                  <a:lnTo>
                    <a:pt x="797" y="9545"/>
                  </a:lnTo>
                  <a:lnTo>
                    <a:pt x="1031" y="9260"/>
                  </a:lnTo>
                  <a:lnTo>
                    <a:pt x="1250" y="8966"/>
                  </a:lnTo>
                  <a:lnTo>
                    <a:pt x="1451" y="8663"/>
                  </a:lnTo>
                  <a:lnTo>
                    <a:pt x="1637" y="8351"/>
                  </a:lnTo>
                  <a:lnTo>
                    <a:pt x="1807" y="8030"/>
                  </a:lnTo>
                  <a:lnTo>
                    <a:pt x="1959" y="7705"/>
                  </a:lnTo>
                  <a:lnTo>
                    <a:pt x="2093" y="7372"/>
                  </a:lnTo>
                  <a:lnTo>
                    <a:pt x="2208" y="7034"/>
                  </a:lnTo>
                  <a:lnTo>
                    <a:pt x="2307" y="6692"/>
                  </a:lnTo>
                  <a:lnTo>
                    <a:pt x="2387" y="6345"/>
                  </a:lnTo>
                  <a:lnTo>
                    <a:pt x="2448" y="5996"/>
                  </a:lnTo>
                  <a:lnTo>
                    <a:pt x="2490" y="5644"/>
                  </a:lnTo>
                  <a:lnTo>
                    <a:pt x="2513" y="5290"/>
                  </a:lnTo>
                  <a:lnTo>
                    <a:pt x="2517" y="4935"/>
                  </a:lnTo>
                  <a:lnTo>
                    <a:pt x="2500" y="4580"/>
                  </a:lnTo>
                  <a:lnTo>
                    <a:pt x="2464" y="4226"/>
                  </a:lnTo>
                  <a:lnTo>
                    <a:pt x="2407" y="3873"/>
                  </a:lnTo>
                  <a:lnTo>
                    <a:pt x="2329" y="3521"/>
                  </a:lnTo>
                  <a:lnTo>
                    <a:pt x="2230" y="3173"/>
                  </a:lnTo>
                  <a:lnTo>
                    <a:pt x="2111" y="2828"/>
                  </a:lnTo>
                  <a:lnTo>
                    <a:pt x="1968" y="2488"/>
                  </a:lnTo>
                  <a:lnTo>
                    <a:pt x="1806" y="2150"/>
                  </a:lnTo>
                  <a:lnTo>
                    <a:pt x="1619" y="1820"/>
                  </a:lnTo>
                  <a:lnTo>
                    <a:pt x="1410" y="1497"/>
                  </a:lnTo>
                  <a:lnTo>
                    <a:pt x="1180" y="1181"/>
                  </a:lnTo>
                  <a:lnTo>
                    <a:pt x="926" y="873"/>
                  </a:lnTo>
                  <a:lnTo>
                    <a:pt x="649" y="571"/>
                  </a:lnTo>
                  <a:lnTo>
                    <a:pt x="347" y="281"/>
                  </a:lnTo>
                  <a:lnTo>
                    <a:pt x="21" y="0"/>
                  </a:lnTo>
                  <a:lnTo>
                    <a:pt x="34" y="1032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4492321" y="5758168"/>
              <a:ext cx="44450" cy="690562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4492321" y="5758168"/>
              <a:ext cx="44450" cy="690562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6591182" y="1057374"/>
            <a:ext cx="327636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1-шаг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Сдача документов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 конкурс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(срок 30 дней)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2-шаг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Проверка документов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(срок 10 дней)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3-шаг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Участие в конкурсе и защита бизнес-проекта.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(срок 5 дней)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3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4-шаг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Заключение договора.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(срок 5 дней)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5-шаг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Вложение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0% собственных средств в проект</a:t>
            </a:r>
          </a:p>
          <a:p>
            <a:pPr algn="ctr"/>
            <a:endParaRPr lang="ru-RU" sz="3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6-шаг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Получение 90%  Гранта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(срок 10 дней)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33990" y="2970809"/>
            <a:ext cx="2144724" cy="446290"/>
          </a:xfrm>
          <a:prstGeom prst="downArrow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85" name="Text Box 33"/>
          <p:cNvSpPr txBox="1">
            <a:spLocks noChangeArrowheads="1"/>
          </p:cNvSpPr>
          <p:nvPr/>
        </p:nvSpPr>
        <p:spPr bwMode="auto">
          <a:xfrm>
            <a:off x="523160" y="3038517"/>
            <a:ext cx="1570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Документы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462359" y="5373216"/>
            <a:ext cx="1366752" cy="1477286"/>
          </a:xfrm>
          <a:prstGeom prst="rightArrow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Rectangle 13"/>
          <p:cNvSpPr>
            <a:spLocks noChangeArrowheads="1"/>
          </p:cNvSpPr>
          <p:nvPr/>
        </p:nvSpPr>
        <p:spPr bwMode="auto">
          <a:xfrm>
            <a:off x="2278680" y="5733257"/>
            <a:ext cx="1582199" cy="7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Средства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гранта из бюджета РФ</a:t>
            </a:r>
          </a:p>
        </p:txBody>
      </p:sp>
      <p:sp>
        <p:nvSpPr>
          <p:cNvPr id="72" name="Стрелка вправо 71"/>
          <p:cNvSpPr/>
          <p:nvPr/>
        </p:nvSpPr>
        <p:spPr>
          <a:xfrm rot="16200000">
            <a:off x="4851230" y="3843288"/>
            <a:ext cx="905618" cy="2730303"/>
          </a:xfrm>
          <a:prstGeom prst="rightArrow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4406940" y="4814922"/>
            <a:ext cx="1761401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Грант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 бюджета РТ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44" y="5373216"/>
            <a:ext cx="2829246" cy="140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xn--80adahetua0ajs5o.xn--p1ai/wp-content/uploads/2016/05/oborudovanie-dlja-fermerov-600x3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r="155" b="17490"/>
          <a:stretch/>
        </p:blipFill>
        <p:spPr bwMode="auto">
          <a:xfrm>
            <a:off x="3548844" y="1484785"/>
            <a:ext cx="3276364" cy="13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Стрелка вправо 76"/>
          <p:cNvSpPr/>
          <p:nvPr/>
        </p:nvSpPr>
        <p:spPr>
          <a:xfrm>
            <a:off x="2398106" y="1535772"/>
            <a:ext cx="1241218" cy="1477286"/>
          </a:xfrm>
          <a:prstGeom prst="rightArrow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84" name="Text Box 32"/>
          <p:cNvSpPr txBox="1">
            <a:spLocks noChangeArrowheads="1"/>
          </p:cNvSpPr>
          <p:nvPr/>
        </p:nvSpPr>
        <p:spPr bwMode="auto">
          <a:xfrm>
            <a:off x="2234361" y="1825267"/>
            <a:ext cx="13599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10 %</a:t>
            </a:r>
          </a:p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(собств.</a:t>
            </a:r>
          </a:p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средства)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8" name="Стрелка вправо 77"/>
          <p:cNvSpPr/>
          <p:nvPr/>
        </p:nvSpPr>
        <p:spPr>
          <a:xfrm rot="16200000">
            <a:off x="4973153" y="1804971"/>
            <a:ext cx="661773" cy="2730303"/>
          </a:xfrm>
          <a:prstGeom prst="rightArrow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81" name="Text Box 22"/>
          <p:cNvSpPr txBox="1">
            <a:spLocks noChangeArrowheads="1"/>
          </p:cNvSpPr>
          <p:nvPr/>
        </p:nvSpPr>
        <p:spPr bwMode="auto">
          <a:xfrm>
            <a:off x="3618070" y="1393341"/>
            <a:ext cx="3207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100 % проекта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65" name="Picture 17" descr="http://static.panoramio.com/photos/large/3214527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r="4220" b="18127"/>
          <a:stretch/>
        </p:blipFill>
        <p:spPr bwMode="auto">
          <a:xfrm>
            <a:off x="3938887" y="3417099"/>
            <a:ext cx="2574286" cy="13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Text Box 21"/>
          <p:cNvSpPr txBox="1">
            <a:spLocks noChangeArrowheads="1"/>
          </p:cNvSpPr>
          <p:nvPr/>
        </p:nvSpPr>
        <p:spPr bwMode="auto">
          <a:xfrm>
            <a:off x="4133519" y="2879349"/>
            <a:ext cx="23796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90 % Грант 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(до 3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</a:rPr>
              <a:t>млн.руб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.)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0" name="Стрелка вправо 79"/>
          <p:cNvSpPr/>
          <p:nvPr/>
        </p:nvSpPr>
        <p:spPr>
          <a:xfrm>
            <a:off x="2420264" y="3438736"/>
            <a:ext cx="1518622" cy="1477286"/>
          </a:xfrm>
          <a:prstGeom prst="rightArrow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 Box 33"/>
          <p:cNvSpPr txBox="1">
            <a:spLocks noChangeArrowheads="1"/>
          </p:cNvSpPr>
          <p:nvPr/>
        </p:nvSpPr>
        <p:spPr bwMode="auto">
          <a:xfrm>
            <a:off x="2300705" y="3717033"/>
            <a:ext cx="1570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Выдача </a:t>
            </a:r>
          </a:p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сертификата</a:t>
            </a:r>
          </a:p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победителя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122" name="Picture 2" descr="C:\Users\User\Desktop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2" y="1509724"/>
            <a:ext cx="2184242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235933" y="4597754"/>
            <a:ext cx="20282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Конкурсная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комиссия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72880" y="3356992"/>
            <a:ext cx="2794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Федеральное казначейство</a:t>
            </a:r>
          </a:p>
        </p:txBody>
      </p:sp>
    </p:spTree>
    <p:extLst>
      <p:ext uri="{BB962C8B-B14F-4D97-AF65-F5344CB8AC3E}">
        <p14:creationId xmlns:p14="http://schemas.microsoft.com/office/powerpoint/2010/main" val="144966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0"/>
          <p:cNvSpPr>
            <a:spLocks noChangeShapeType="1"/>
          </p:cNvSpPr>
          <p:nvPr/>
        </p:nvSpPr>
        <p:spPr bwMode="auto">
          <a:xfrm>
            <a:off x="12819693" y="242867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1" y="5344922"/>
            <a:ext cx="2321097" cy="146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5" descr="adult_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5" y="3545796"/>
            <a:ext cx="2182581" cy="175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 Box 36"/>
          <p:cNvSpPr txBox="1">
            <a:spLocks noChangeArrowheads="1"/>
          </p:cNvSpPr>
          <p:nvPr/>
        </p:nvSpPr>
        <p:spPr bwMode="auto">
          <a:xfrm>
            <a:off x="235933" y="4770027"/>
            <a:ext cx="2028225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Конкурсная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комиссия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91" name="Text Box 40"/>
          <p:cNvSpPr txBox="1">
            <a:spLocks noChangeArrowheads="1"/>
          </p:cNvSpPr>
          <p:nvPr/>
        </p:nvSpPr>
        <p:spPr bwMode="auto">
          <a:xfrm>
            <a:off x="-17472" y="980729"/>
            <a:ext cx="26036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latin typeface="Times New Roman" pitchFamily="18" charset="0"/>
              </a:rPr>
              <a:t>Участники Программы </a:t>
            </a:r>
            <a:endParaRPr lang="ru-RU" sz="1600" b="1" dirty="0">
              <a:latin typeface="Times New Roman" pitchFamily="18" charset="0"/>
            </a:endParaRPr>
          </a:p>
          <a:p>
            <a:pPr algn="ctr" eaLnBrk="1" hangingPunct="1"/>
            <a:r>
              <a:rPr lang="ru-RU" sz="1600" b="1" dirty="0" smtClean="0">
                <a:latin typeface="Times New Roman" pitchFamily="18" charset="0"/>
              </a:rPr>
              <a:t>(семейные фермы)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7192" name="Line 41"/>
          <p:cNvSpPr>
            <a:spLocks noChangeShapeType="1"/>
          </p:cNvSpPr>
          <p:nvPr/>
        </p:nvSpPr>
        <p:spPr bwMode="auto">
          <a:xfrm>
            <a:off x="507339" y="1700808"/>
            <a:ext cx="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3" name="Text Box 42"/>
          <p:cNvSpPr txBox="1">
            <a:spLocks noChangeArrowheads="1"/>
          </p:cNvSpPr>
          <p:nvPr/>
        </p:nvSpPr>
        <p:spPr bwMode="auto">
          <a:xfrm flipH="1">
            <a:off x="1129904" y="2726334"/>
            <a:ext cx="199496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00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" y="21686"/>
            <a:ext cx="9882817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Схема реализации программы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семейных ферм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базе КФХ в РТ </a:t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2017-2020 годы»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27496" y="74309"/>
            <a:ext cx="657821" cy="597550"/>
            <a:chOff x="4044646" y="5631168"/>
            <a:chExt cx="941388" cy="941387"/>
          </a:xfrm>
        </p:grpSpPr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44646" y="5631168"/>
              <a:ext cx="941388" cy="94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4062109" y="5651805"/>
              <a:ext cx="903288" cy="903287"/>
            </a:xfrm>
            <a:custGeom>
              <a:avLst/>
              <a:gdLst>
                <a:gd name="T0" fmla="*/ 8466 w 15361"/>
                <a:gd name="T1" fmla="*/ 39 h 15360"/>
                <a:gd name="T2" fmla="*/ 9600 w 15361"/>
                <a:gd name="T3" fmla="*/ 241 h 15360"/>
                <a:gd name="T4" fmla="*/ 10670 w 15361"/>
                <a:gd name="T5" fmla="*/ 604 h 15360"/>
                <a:gd name="T6" fmla="*/ 11663 w 15361"/>
                <a:gd name="T7" fmla="*/ 1112 h 15360"/>
                <a:gd name="T8" fmla="*/ 12566 w 15361"/>
                <a:gd name="T9" fmla="*/ 1753 h 15360"/>
                <a:gd name="T10" fmla="*/ 13365 w 15361"/>
                <a:gd name="T11" fmla="*/ 2516 h 15360"/>
                <a:gd name="T12" fmla="*/ 14049 w 15361"/>
                <a:gd name="T13" fmla="*/ 3386 h 15360"/>
                <a:gd name="T14" fmla="*/ 14603 w 15361"/>
                <a:gd name="T15" fmla="*/ 4350 h 15360"/>
                <a:gd name="T16" fmla="*/ 15016 w 15361"/>
                <a:gd name="T17" fmla="*/ 5396 h 15360"/>
                <a:gd name="T18" fmla="*/ 15272 w 15361"/>
                <a:gd name="T19" fmla="*/ 6511 h 15360"/>
                <a:gd name="T20" fmla="*/ 15361 w 15361"/>
                <a:gd name="T21" fmla="*/ 7680 h 15360"/>
                <a:gd name="T22" fmla="*/ 15272 w 15361"/>
                <a:gd name="T23" fmla="*/ 8849 h 15360"/>
                <a:gd name="T24" fmla="*/ 15016 w 15361"/>
                <a:gd name="T25" fmla="*/ 9964 h 15360"/>
                <a:gd name="T26" fmla="*/ 14603 w 15361"/>
                <a:gd name="T27" fmla="*/ 11010 h 15360"/>
                <a:gd name="T28" fmla="*/ 14049 w 15361"/>
                <a:gd name="T29" fmla="*/ 11973 h 15360"/>
                <a:gd name="T30" fmla="*/ 13365 w 15361"/>
                <a:gd name="T31" fmla="*/ 12844 h 15360"/>
                <a:gd name="T32" fmla="*/ 12566 w 15361"/>
                <a:gd name="T33" fmla="*/ 13606 h 15360"/>
                <a:gd name="T34" fmla="*/ 11663 w 15361"/>
                <a:gd name="T35" fmla="*/ 14248 h 15360"/>
                <a:gd name="T36" fmla="*/ 10670 w 15361"/>
                <a:gd name="T37" fmla="*/ 14756 h 15360"/>
                <a:gd name="T38" fmla="*/ 9600 w 15361"/>
                <a:gd name="T39" fmla="*/ 15118 h 15360"/>
                <a:gd name="T40" fmla="*/ 8466 w 15361"/>
                <a:gd name="T41" fmla="*/ 15320 h 15360"/>
                <a:gd name="T42" fmla="*/ 7285 w 15361"/>
                <a:gd name="T43" fmla="*/ 15350 h 15360"/>
                <a:gd name="T44" fmla="*/ 6132 w 15361"/>
                <a:gd name="T45" fmla="*/ 15204 h 15360"/>
                <a:gd name="T46" fmla="*/ 5040 w 15361"/>
                <a:gd name="T47" fmla="*/ 14893 h 15360"/>
                <a:gd name="T48" fmla="*/ 4020 w 15361"/>
                <a:gd name="T49" fmla="*/ 14433 h 15360"/>
                <a:gd name="T50" fmla="*/ 3085 w 15361"/>
                <a:gd name="T51" fmla="*/ 13834 h 15360"/>
                <a:gd name="T52" fmla="*/ 2250 w 15361"/>
                <a:gd name="T53" fmla="*/ 13110 h 15360"/>
                <a:gd name="T54" fmla="*/ 1526 w 15361"/>
                <a:gd name="T55" fmla="*/ 12275 h 15360"/>
                <a:gd name="T56" fmla="*/ 928 w 15361"/>
                <a:gd name="T57" fmla="*/ 11340 h 15360"/>
                <a:gd name="T58" fmla="*/ 467 w 15361"/>
                <a:gd name="T59" fmla="*/ 10320 h 15360"/>
                <a:gd name="T60" fmla="*/ 156 w 15361"/>
                <a:gd name="T61" fmla="*/ 9228 h 15360"/>
                <a:gd name="T62" fmla="*/ 10 w 15361"/>
                <a:gd name="T63" fmla="*/ 8075 h 15360"/>
                <a:gd name="T64" fmla="*/ 40 w 15361"/>
                <a:gd name="T65" fmla="*/ 6895 h 15360"/>
                <a:gd name="T66" fmla="*/ 242 w 15361"/>
                <a:gd name="T67" fmla="*/ 5760 h 15360"/>
                <a:gd name="T68" fmla="*/ 605 w 15361"/>
                <a:gd name="T69" fmla="*/ 4690 h 15360"/>
                <a:gd name="T70" fmla="*/ 1113 w 15361"/>
                <a:gd name="T71" fmla="*/ 3698 h 15360"/>
                <a:gd name="T72" fmla="*/ 1754 w 15361"/>
                <a:gd name="T73" fmla="*/ 2795 h 15360"/>
                <a:gd name="T74" fmla="*/ 2517 w 15361"/>
                <a:gd name="T75" fmla="*/ 1995 h 15360"/>
                <a:gd name="T76" fmla="*/ 3387 w 15361"/>
                <a:gd name="T77" fmla="*/ 1311 h 15360"/>
                <a:gd name="T78" fmla="*/ 4351 w 15361"/>
                <a:gd name="T79" fmla="*/ 758 h 15360"/>
                <a:gd name="T80" fmla="*/ 5397 w 15361"/>
                <a:gd name="T81" fmla="*/ 345 h 15360"/>
                <a:gd name="T82" fmla="*/ 6511 w 15361"/>
                <a:gd name="T83" fmla="*/ 88 h 15360"/>
                <a:gd name="T84" fmla="*/ 7680 w 15361"/>
                <a:gd name="T85" fmla="*/ 0 h 15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61" h="15360">
                  <a:moveTo>
                    <a:pt x="7680" y="0"/>
                  </a:moveTo>
                  <a:lnTo>
                    <a:pt x="8076" y="10"/>
                  </a:lnTo>
                  <a:lnTo>
                    <a:pt x="8466" y="39"/>
                  </a:lnTo>
                  <a:lnTo>
                    <a:pt x="8850" y="88"/>
                  </a:lnTo>
                  <a:lnTo>
                    <a:pt x="9229" y="156"/>
                  </a:lnTo>
                  <a:lnTo>
                    <a:pt x="9600" y="241"/>
                  </a:lnTo>
                  <a:lnTo>
                    <a:pt x="9964" y="345"/>
                  </a:lnTo>
                  <a:lnTo>
                    <a:pt x="10321" y="466"/>
                  </a:lnTo>
                  <a:lnTo>
                    <a:pt x="10670" y="604"/>
                  </a:lnTo>
                  <a:lnTo>
                    <a:pt x="11010" y="758"/>
                  </a:lnTo>
                  <a:lnTo>
                    <a:pt x="11341" y="927"/>
                  </a:lnTo>
                  <a:lnTo>
                    <a:pt x="11663" y="1112"/>
                  </a:lnTo>
                  <a:lnTo>
                    <a:pt x="11974" y="1311"/>
                  </a:lnTo>
                  <a:lnTo>
                    <a:pt x="12276" y="1525"/>
                  </a:lnTo>
                  <a:lnTo>
                    <a:pt x="12566" y="1753"/>
                  </a:lnTo>
                  <a:lnTo>
                    <a:pt x="12844" y="1995"/>
                  </a:lnTo>
                  <a:lnTo>
                    <a:pt x="13111" y="2250"/>
                  </a:lnTo>
                  <a:lnTo>
                    <a:pt x="13365" y="2516"/>
                  </a:lnTo>
                  <a:lnTo>
                    <a:pt x="13607" y="2795"/>
                  </a:lnTo>
                  <a:lnTo>
                    <a:pt x="13835" y="3085"/>
                  </a:lnTo>
                  <a:lnTo>
                    <a:pt x="14049" y="3386"/>
                  </a:lnTo>
                  <a:lnTo>
                    <a:pt x="14248" y="3698"/>
                  </a:lnTo>
                  <a:lnTo>
                    <a:pt x="14433" y="4019"/>
                  </a:lnTo>
                  <a:lnTo>
                    <a:pt x="14603" y="4350"/>
                  </a:lnTo>
                  <a:lnTo>
                    <a:pt x="14756" y="4690"/>
                  </a:lnTo>
                  <a:lnTo>
                    <a:pt x="14894" y="5040"/>
                  </a:lnTo>
                  <a:lnTo>
                    <a:pt x="15016" y="5396"/>
                  </a:lnTo>
                  <a:lnTo>
                    <a:pt x="15119" y="5760"/>
                  </a:lnTo>
                  <a:lnTo>
                    <a:pt x="15205" y="6132"/>
                  </a:lnTo>
                  <a:lnTo>
                    <a:pt x="15272" y="6511"/>
                  </a:lnTo>
                  <a:lnTo>
                    <a:pt x="15321" y="6895"/>
                  </a:lnTo>
                  <a:lnTo>
                    <a:pt x="15351" y="7284"/>
                  </a:lnTo>
                  <a:lnTo>
                    <a:pt x="15361" y="7680"/>
                  </a:lnTo>
                  <a:lnTo>
                    <a:pt x="15351" y="8075"/>
                  </a:lnTo>
                  <a:lnTo>
                    <a:pt x="15321" y="8465"/>
                  </a:lnTo>
                  <a:lnTo>
                    <a:pt x="15272" y="8849"/>
                  </a:lnTo>
                  <a:lnTo>
                    <a:pt x="15205" y="9228"/>
                  </a:lnTo>
                  <a:lnTo>
                    <a:pt x="15119" y="9599"/>
                  </a:lnTo>
                  <a:lnTo>
                    <a:pt x="15016" y="9964"/>
                  </a:lnTo>
                  <a:lnTo>
                    <a:pt x="14894" y="10320"/>
                  </a:lnTo>
                  <a:lnTo>
                    <a:pt x="14756" y="10670"/>
                  </a:lnTo>
                  <a:lnTo>
                    <a:pt x="14603" y="11010"/>
                  </a:lnTo>
                  <a:lnTo>
                    <a:pt x="14433" y="11340"/>
                  </a:lnTo>
                  <a:lnTo>
                    <a:pt x="14248" y="11662"/>
                  </a:lnTo>
                  <a:lnTo>
                    <a:pt x="14049" y="11973"/>
                  </a:lnTo>
                  <a:lnTo>
                    <a:pt x="13835" y="12275"/>
                  </a:lnTo>
                  <a:lnTo>
                    <a:pt x="13607" y="12565"/>
                  </a:lnTo>
                  <a:lnTo>
                    <a:pt x="13365" y="12844"/>
                  </a:lnTo>
                  <a:lnTo>
                    <a:pt x="13111" y="13110"/>
                  </a:lnTo>
                  <a:lnTo>
                    <a:pt x="12844" y="13364"/>
                  </a:lnTo>
                  <a:lnTo>
                    <a:pt x="12566" y="13606"/>
                  </a:lnTo>
                  <a:lnTo>
                    <a:pt x="12276" y="13834"/>
                  </a:lnTo>
                  <a:lnTo>
                    <a:pt x="11974" y="14048"/>
                  </a:lnTo>
                  <a:lnTo>
                    <a:pt x="11663" y="14248"/>
                  </a:lnTo>
                  <a:lnTo>
                    <a:pt x="11341" y="14433"/>
                  </a:lnTo>
                  <a:lnTo>
                    <a:pt x="11010" y="14602"/>
                  </a:lnTo>
                  <a:lnTo>
                    <a:pt x="10670" y="14756"/>
                  </a:lnTo>
                  <a:lnTo>
                    <a:pt x="10321" y="14893"/>
                  </a:lnTo>
                  <a:lnTo>
                    <a:pt x="9964" y="15015"/>
                  </a:lnTo>
                  <a:lnTo>
                    <a:pt x="9600" y="15118"/>
                  </a:lnTo>
                  <a:lnTo>
                    <a:pt x="9229" y="15204"/>
                  </a:lnTo>
                  <a:lnTo>
                    <a:pt x="8850" y="15271"/>
                  </a:lnTo>
                  <a:lnTo>
                    <a:pt x="8466" y="15320"/>
                  </a:lnTo>
                  <a:lnTo>
                    <a:pt x="8076" y="15350"/>
                  </a:lnTo>
                  <a:lnTo>
                    <a:pt x="7680" y="15360"/>
                  </a:lnTo>
                  <a:lnTo>
                    <a:pt x="7285" y="15350"/>
                  </a:lnTo>
                  <a:lnTo>
                    <a:pt x="6895" y="15320"/>
                  </a:lnTo>
                  <a:lnTo>
                    <a:pt x="6511" y="15271"/>
                  </a:lnTo>
                  <a:lnTo>
                    <a:pt x="6132" y="15204"/>
                  </a:lnTo>
                  <a:lnTo>
                    <a:pt x="5761" y="15118"/>
                  </a:lnTo>
                  <a:lnTo>
                    <a:pt x="5397" y="15015"/>
                  </a:lnTo>
                  <a:lnTo>
                    <a:pt x="5040" y="14893"/>
                  </a:lnTo>
                  <a:lnTo>
                    <a:pt x="4691" y="14756"/>
                  </a:lnTo>
                  <a:lnTo>
                    <a:pt x="4351" y="14602"/>
                  </a:lnTo>
                  <a:lnTo>
                    <a:pt x="4020" y="14433"/>
                  </a:lnTo>
                  <a:lnTo>
                    <a:pt x="3698" y="14248"/>
                  </a:lnTo>
                  <a:lnTo>
                    <a:pt x="3387" y="14048"/>
                  </a:lnTo>
                  <a:lnTo>
                    <a:pt x="3085" y="13834"/>
                  </a:lnTo>
                  <a:lnTo>
                    <a:pt x="2795" y="13606"/>
                  </a:lnTo>
                  <a:lnTo>
                    <a:pt x="2517" y="13364"/>
                  </a:lnTo>
                  <a:lnTo>
                    <a:pt x="2250" y="13110"/>
                  </a:lnTo>
                  <a:lnTo>
                    <a:pt x="1996" y="12844"/>
                  </a:lnTo>
                  <a:lnTo>
                    <a:pt x="1754" y="12565"/>
                  </a:lnTo>
                  <a:lnTo>
                    <a:pt x="1526" y="12275"/>
                  </a:lnTo>
                  <a:lnTo>
                    <a:pt x="1312" y="11973"/>
                  </a:lnTo>
                  <a:lnTo>
                    <a:pt x="1113" y="11662"/>
                  </a:lnTo>
                  <a:lnTo>
                    <a:pt x="928" y="11340"/>
                  </a:lnTo>
                  <a:lnTo>
                    <a:pt x="758" y="11010"/>
                  </a:lnTo>
                  <a:lnTo>
                    <a:pt x="605" y="10670"/>
                  </a:lnTo>
                  <a:lnTo>
                    <a:pt x="467" y="10320"/>
                  </a:lnTo>
                  <a:lnTo>
                    <a:pt x="345" y="9964"/>
                  </a:lnTo>
                  <a:lnTo>
                    <a:pt x="242" y="9599"/>
                  </a:lnTo>
                  <a:lnTo>
                    <a:pt x="156" y="9228"/>
                  </a:lnTo>
                  <a:lnTo>
                    <a:pt x="89" y="8849"/>
                  </a:lnTo>
                  <a:lnTo>
                    <a:pt x="40" y="8465"/>
                  </a:lnTo>
                  <a:lnTo>
                    <a:pt x="10" y="8075"/>
                  </a:lnTo>
                  <a:lnTo>
                    <a:pt x="0" y="7680"/>
                  </a:lnTo>
                  <a:lnTo>
                    <a:pt x="10" y="7284"/>
                  </a:lnTo>
                  <a:lnTo>
                    <a:pt x="40" y="6895"/>
                  </a:lnTo>
                  <a:lnTo>
                    <a:pt x="89" y="6511"/>
                  </a:lnTo>
                  <a:lnTo>
                    <a:pt x="156" y="6132"/>
                  </a:lnTo>
                  <a:lnTo>
                    <a:pt x="242" y="5760"/>
                  </a:lnTo>
                  <a:lnTo>
                    <a:pt x="345" y="5396"/>
                  </a:lnTo>
                  <a:lnTo>
                    <a:pt x="467" y="5040"/>
                  </a:lnTo>
                  <a:lnTo>
                    <a:pt x="605" y="4690"/>
                  </a:lnTo>
                  <a:lnTo>
                    <a:pt x="758" y="4350"/>
                  </a:lnTo>
                  <a:lnTo>
                    <a:pt x="928" y="4019"/>
                  </a:lnTo>
                  <a:lnTo>
                    <a:pt x="1113" y="3698"/>
                  </a:lnTo>
                  <a:lnTo>
                    <a:pt x="1312" y="3386"/>
                  </a:lnTo>
                  <a:lnTo>
                    <a:pt x="1526" y="3085"/>
                  </a:lnTo>
                  <a:lnTo>
                    <a:pt x="1754" y="2795"/>
                  </a:lnTo>
                  <a:lnTo>
                    <a:pt x="1996" y="2516"/>
                  </a:lnTo>
                  <a:lnTo>
                    <a:pt x="2250" y="2250"/>
                  </a:lnTo>
                  <a:lnTo>
                    <a:pt x="2517" y="1995"/>
                  </a:lnTo>
                  <a:lnTo>
                    <a:pt x="2795" y="1753"/>
                  </a:lnTo>
                  <a:lnTo>
                    <a:pt x="3085" y="1525"/>
                  </a:lnTo>
                  <a:lnTo>
                    <a:pt x="3387" y="1311"/>
                  </a:lnTo>
                  <a:lnTo>
                    <a:pt x="3698" y="1112"/>
                  </a:lnTo>
                  <a:lnTo>
                    <a:pt x="4020" y="927"/>
                  </a:lnTo>
                  <a:lnTo>
                    <a:pt x="4351" y="758"/>
                  </a:lnTo>
                  <a:lnTo>
                    <a:pt x="4691" y="604"/>
                  </a:lnTo>
                  <a:lnTo>
                    <a:pt x="5040" y="466"/>
                  </a:lnTo>
                  <a:lnTo>
                    <a:pt x="5397" y="345"/>
                  </a:lnTo>
                  <a:lnTo>
                    <a:pt x="5761" y="241"/>
                  </a:lnTo>
                  <a:lnTo>
                    <a:pt x="6132" y="156"/>
                  </a:lnTo>
                  <a:lnTo>
                    <a:pt x="6511" y="88"/>
                  </a:lnTo>
                  <a:lnTo>
                    <a:pt x="6895" y="39"/>
                  </a:lnTo>
                  <a:lnTo>
                    <a:pt x="7285" y="10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FFF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4052584" y="5642280"/>
              <a:ext cx="922338" cy="922337"/>
            </a:xfrm>
            <a:custGeom>
              <a:avLst/>
              <a:gdLst>
                <a:gd name="T0" fmla="*/ 9429 w 15695"/>
                <a:gd name="T1" fmla="*/ 159 h 15696"/>
                <a:gd name="T2" fmla="*/ 11077 w 15695"/>
                <a:gd name="T3" fmla="*/ 694 h 15696"/>
                <a:gd name="T4" fmla="*/ 12543 w 15695"/>
                <a:gd name="T5" fmla="*/ 1559 h 15696"/>
                <a:gd name="T6" fmla="*/ 12898 w 15695"/>
                <a:gd name="T7" fmla="*/ 2288 h 15696"/>
                <a:gd name="T8" fmla="*/ 11587 w 15695"/>
                <a:gd name="T9" fmla="*/ 1331 h 15696"/>
                <a:gd name="T10" fmla="*/ 10081 w 15695"/>
                <a:gd name="T11" fmla="*/ 674 h 15696"/>
                <a:gd name="T12" fmla="*/ 8426 w 15695"/>
                <a:gd name="T13" fmla="*/ 357 h 15696"/>
                <a:gd name="T14" fmla="*/ 13903 w 15695"/>
                <a:gd name="T15" fmla="*/ 2856 h 15696"/>
                <a:gd name="T16" fmla="*/ 14836 w 15695"/>
                <a:gd name="T17" fmla="*/ 4275 h 15696"/>
                <a:gd name="T18" fmla="*/ 15448 w 15695"/>
                <a:gd name="T19" fmla="*/ 5886 h 15696"/>
                <a:gd name="T20" fmla="*/ 15693 w 15695"/>
                <a:gd name="T21" fmla="*/ 7645 h 15696"/>
                <a:gd name="T22" fmla="*/ 15243 w 15695"/>
                <a:gd name="T23" fmla="*/ 6518 h 15696"/>
                <a:gd name="T24" fmla="*/ 14769 w 15695"/>
                <a:gd name="T25" fmla="*/ 4924 h 15696"/>
                <a:gd name="T26" fmla="*/ 13974 w 15695"/>
                <a:gd name="T27" fmla="*/ 3500 h 15696"/>
                <a:gd name="T28" fmla="*/ 15695 w 15695"/>
                <a:gd name="T29" fmla="*/ 7848 h 15696"/>
                <a:gd name="T30" fmla="*/ 15494 w 15695"/>
                <a:gd name="T31" fmla="*/ 9620 h 15696"/>
                <a:gd name="T32" fmla="*/ 14921 w 15695"/>
                <a:gd name="T33" fmla="*/ 11250 h 15696"/>
                <a:gd name="T34" fmla="*/ 14022 w 15695"/>
                <a:gd name="T35" fmla="*/ 12693 h 15696"/>
                <a:gd name="T36" fmla="*/ 13527 w 15695"/>
                <a:gd name="T37" fmla="*/ 12764 h 15696"/>
                <a:gd name="T38" fmla="*/ 14453 w 15695"/>
                <a:gd name="T39" fmla="*/ 11429 h 15696"/>
                <a:gd name="T40" fmla="*/ 15074 w 15695"/>
                <a:gd name="T41" fmla="*/ 9904 h 15696"/>
                <a:gd name="T42" fmla="*/ 15350 w 15695"/>
                <a:gd name="T43" fmla="*/ 8235 h 15696"/>
                <a:gd name="T44" fmla="*/ 12693 w 15695"/>
                <a:gd name="T45" fmla="*/ 14022 h 15696"/>
                <a:gd name="T46" fmla="*/ 11250 w 15695"/>
                <a:gd name="T47" fmla="*/ 14921 h 15696"/>
                <a:gd name="T48" fmla="*/ 9620 w 15695"/>
                <a:gd name="T49" fmla="*/ 15495 h 15696"/>
                <a:gd name="T50" fmla="*/ 7847 w 15695"/>
                <a:gd name="T51" fmla="*/ 15696 h 15696"/>
                <a:gd name="T52" fmla="*/ 9362 w 15695"/>
                <a:gd name="T53" fmla="*/ 15208 h 15696"/>
                <a:gd name="T54" fmla="*/ 10939 w 15695"/>
                <a:gd name="T55" fmla="*/ 14696 h 15696"/>
                <a:gd name="T56" fmla="*/ 12343 w 15695"/>
                <a:gd name="T57" fmla="*/ 13868 h 15696"/>
                <a:gd name="T58" fmla="*/ 7645 w 15695"/>
                <a:gd name="T59" fmla="*/ 15693 h 15696"/>
                <a:gd name="T60" fmla="*/ 5886 w 15695"/>
                <a:gd name="T61" fmla="*/ 15449 h 15696"/>
                <a:gd name="T62" fmla="*/ 4275 w 15695"/>
                <a:gd name="T63" fmla="*/ 14837 h 15696"/>
                <a:gd name="T64" fmla="*/ 2856 w 15695"/>
                <a:gd name="T65" fmla="*/ 13904 h 15696"/>
                <a:gd name="T66" fmla="*/ 3069 w 15695"/>
                <a:gd name="T67" fmla="*/ 13645 h 15696"/>
                <a:gd name="T68" fmla="*/ 4427 w 15695"/>
                <a:gd name="T69" fmla="*/ 14538 h 15696"/>
                <a:gd name="T70" fmla="*/ 5970 w 15695"/>
                <a:gd name="T71" fmla="*/ 15124 h 15696"/>
                <a:gd name="T72" fmla="*/ 7653 w 15695"/>
                <a:gd name="T73" fmla="*/ 15358 h 15696"/>
                <a:gd name="T74" fmla="*/ 1559 w 15695"/>
                <a:gd name="T75" fmla="*/ 12543 h 15696"/>
                <a:gd name="T76" fmla="*/ 694 w 15695"/>
                <a:gd name="T77" fmla="*/ 11078 h 15696"/>
                <a:gd name="T78" fmla="*/ 159 w 15695"/>
                <a:gd name="T79" fmla="*/ 9430 h 15696"/>
                <a:gd name="T80" fmla="*/ 335 w 15695"/>
                <a:gd name="T81" fmla="*/ 7848 h 15696"/>
                <a:gd name="T82" fmla="*/ 527 w 15695"/>
                <a:gd name="T83" fmla="*/ 9545 h 15696"/>
                <a:gd name="T84" fmla="*/ 1076 w 15695"/>
                <a:gd name="T85" fmla="*/ 11105 h 15696"/>
                <a:gd name="T86" fmla="*/ 1937 w 15695"/>
                <a:gd name="T87" fmla="*/ 12486 h 15696"/>
                <a:gd name="T88" fmla="*/ 10 w 15695"/>
                <a:gd name="T89" fmla="*/ 7444 h 15696"/>
                <a:gd name="T90" fmla="*/ 297 w 15695"/>
                <a:gd name="T91" fmla="*/ 5699 h 15696"/>
                <a:gd name="T92" fmla="*/ 947 w 15695"/>
                <a:gd name="T93" fmla="*/ 4107 h 15696"/>
                <a:gd name="T94" fmla="*/ 1913 w 15695"/>
                <a:gd name="T95" fmla="*/ 2712 h 15696"/>
                <a:gd name="T96" fmla="*/ 1937 w 15695"/>
                <a:gd name="T97" fmla="*/ 3210 h 15696"/>
                <a:gd name="T98" fmla="*/ 1076 w 15695"/>
                <a:gd name="T99" fmla="*/ 4591 h 15696"/>
                <a:gd name="T100" fmla="*/ 527 w 15695"/>
                <a:gd name="T101" fmla="*/ 6151 h 15696"/>
                <a:gd name="T102" fmla="*/ 335 w 15695"/>
                <a:gd name="T103" fmla="*/ 7848 h 15696"/>
                <a:gd name="T104" fmla="*/ 3304 w 15695"/>
                <a:gd name="T105" fmla="*/ 1448 h 15696"/>
                <a:gd name="T106" fmla="*/ 4792 w 15695"/>
                <a:gd name="T107" fmla="*/ 617 h 15696"/>
                <a:gd name="T108" fmla="*/ 6459 w 15695"/>
                <a:gd name="T109" fmla="*/ 123 h 15696"/>
                <a:gd name="T110" fmla="*/ 7653 w 15695"/>
                <a:gd name="T111" fmla="*/ 338 h 15696"/>
                <a:gd name="T112" fmla="*/ 5970 w 15695"/>
                <a:gd name="T113" fmla="*/ 573 h 15696"/>
                <a:gd name="T114" fmla="*/ 4427 w 15695"/>
                <a:gd name="T115" fmla="*/ 1158 h 15696"/>
                <a:gd name="T116" fmla="*/ 3069 w 15695"/>
                <a:gd name="T117" fmla="*/ 2052 h 15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95" h="15696">
                  <a:moveTo>
                    <a:pt x="7847" y="0"/>
                  </a:moveTo>
                  <a:lnTo>
                    <a:pt x="8050" y="3"/>
                  </a:lnTo>
                  <a:lnTo>
                    <a:pt x="8252" y="10"/>
                  </a:lnTo>
                  <a:lnTo>
                    <a:pt x="8451" y="23"/>
                  </a:lnTo>
                  <a:lnTo>
                    <a:pt x="8650" y="41"/>
                  </a:lnTo>
                  <a:lnTo>
                    <a:pt x="8847" y="63"/>
                  </a:lnTo>
                  <a:lnTo>
                    <a:pt x="9042" y="90"/>
                  </a:lnTo>
                  <a:lnTo>
                    <a:pt x="9236" y="123"/>
                  </a:lnTo>
                  <a:lnTo>
                    <a:pt x="9429" y="159"/>
                  </a:lnTo>
                  <a:lnTo>
                    <a:pt x="9620" y="201"/>
                  </a:lnTo>
                  <a:lnTo>
                    <a:pt x="9809" y="247"/>
                  </a:lnTo>
                  <a:lnTo>
                    <a:pt x="9996" y="298"/>
                  </a:lnTo>
                  <a:lnTo>
                    <a:pt x="10181" y="353"/>
                  </a:lnTo>
                  <a:lnTo>
                    <a:pt x="10364" y="412"/>
                  </a:lnTo>
                  <a:lnTo>
                    <a:pt x="10545" y="476"/>
                  </a:lnTo>
                  <a:lnTo>
                    <a:pt x="10725" y="545"/>
                  </a:lnTo>
                  <a:lnTo>
                    <a:pt x="10903" y="617"/>
                  </a:lnTo>
                  <a:lnTo>
                    <a:pt x="11077" y="694"/>
                  </a:lnTo>
                  <a:lnTo>
                    <a:pt x="11250" y="774"/>
                  </a:lnTo>
                  <a:lnTo>
                    <a:pt x="11420" y="859"/>
                  </a:lnTo>
                  <a:lnTo>
                    <a:pt x="11588" y="948"/>
                  </a:lnTo>
                  <a:lnTo>
                    <a:pt x="11753" y="1040"/>
                  </a:lnTo>
                  <a:lnTo>
                    <a:pt x="11916" y="1136"/>
                  </a:lnTo>
                  <a:lnTo>
                    <a:pt x="12077" y="1237"/>
                  </a:lnTo>
                  <a:lnTo>
                    <a:pt x="12235" y="1340"/>
                  </a:lnTo>
                  <a:lnTo>
                    <a:pt x="12391" y="1448"/>
                  </a:lnTo>
                  <a:lnTo>
                    <a:pt x="12543" y="1559"/>
                  </a:lnTo>
                  <a:lnTo>
                    <a:pt x="12693" y="1674"/>
                  </a:lnTo>
                  <a:lnTo>
                    <a:pt x="12839" y="1792"/>
                  </a:lnTo>
                  <a:lnTo>
                    <a:pt x="12983" y="1913"/>
                  </a:lnTo>
                  <a:lnTo>
                    <a:pt x="13124" y="2039"/>
                  </a:lnTo>
                  <a:lnTo>
                    <a:pt x="13262" y="2168"/>
                  </a:lnTo>
                  <a:lnTo>
                    <a:pt x="13396" y="2299"/>
                  </a:lnTo>
                  <a:lnTo>
                    <a:pt x="13159" y="2536"/>
                  </a:lnTo>
                  <a:lnTo>
                    <a:pt x="13030" y="2410"/>
                  </a:lnTo>
                  <a:lnTo>
                    <a:pt x="12898" y="2288"/>
                  </a:lnTo>
                  <a:lnTo>
                    <a:pt x="12764" y="2168"/>
                  </a:lnTo>
                  <a:lnTo>
                    <a:pt x="12626" y="2052"/>
                  </a:lnTo>
                  <a:lnTo>
                    <a:pt x="12486" y="1938"/>
                  </a:lnTo>
                  <a:lnTo>
                    <a:pt x="12343" y="1828"/>
                  </a:lnTo>
                  <a:lnTo>
                    <a:pt x="12196" y="1721"/>
                  </a:lnTo>
                  <a:lnTo>
                    <a:pt x="12047" y="1618"/>
                  </a:lnTo>
                  <a:lnTo>
                    <a:pt x="11896" y="1519"/>
                  </a:lnTo>
                  <a:lnTo>
                    <a:pt x="11743" y="1423"/>
                  </a:lnTo>
                  <a:lnTo>
                    <a:pt x="11587" y="1331"/>
                  </a:lnTo>
                  <a:lnTo>
                    <a:pt x="11428" y="1242"/>
                  </a:lnTo>
                  <a:lnTo>
                    <a:pt x="11268" y="1158"/>
                  </a:lnTo>
                  <a:lnTo>
                    <a:pt x="11105" y="1077"/>
                  </a:lnTo>
                  <a:lnTo>
                    <a:pt x="10939" y="1000"/>
                  </a:lnTo>
                  <a:lnTo>
                    <a:pt x="10771" y="926"/>
                  </a:lnTo>
                  <a:lnTo>
                    <a:pt x="10602" y="857"/>
                  </a:lnTo>
                  <a:lnTo>
                    <a:pt x="10430" y="792"/>
                  </a:lnTo>
                  <a:lnTo>
                    <a:pt x="10257" y="731"/>
                  </a:lnTo>
                  <a:lnTo>
                    <a:pt x="10081" y="674"/>
                  </a:lnTo>
                  <a:lnTo>
                    <a:pt x="9904" y="621"/>
                  </a:lnTo>
                  <a:lnTo>
                    <a:pt x="9725" y="573"/>
                  </a:lnTo>
                  <a:lnTo>
                    <a:pt x="9544" y="528"/>
                  </a:lnTo>
                  <a:lnTo>
                    <a:pt x="9362" y="488"/>
                  </a:lnTo>
                  <a:lnTo>
                    <a:pt x="9177" y="453"/>
                  </a:lnTo>
                  <a:lnTo>
                    <a:pt x="8991" y="422"/>
                  </a:lnTo>
                  <a:lnTo>
                    <a:pt x="8804" y="396"/>
                  </a:lnTo>
                  <a:lnTo>
                    <a:pt x="8616" y="374"/>
                  </a:lnTo>
                  <a:lnTo>
                    <a:pt x="8426" y="357"/>
                  </a:lnTo>
                  <a:lnTo>
                    <a:pt x="8234" y="345"/>
                  </a:lnTo>
                  <a:lnTo>
                    <a:pt x="8042" y="338"/>
                  </a:lnTo>
                  <a:lnTo>
                    <a:pt x="7847" y="335"/>
                  </a:lnTo>
                  <a:lnTo>
                    <a:pt x="7847" y="0"/>
                  </a:lnTo>
                  <a:close/>
                  <a:moveTo>
                    <a:pt x="13396" y="2299"/>
                  </a:moveTo>
                  <a:lnTo>
                    <a:pt x="13528" y="2434"/>
                  </a:lnTo>
                  <a:lnTo>
                    <a:pt x="13656" y="2571"/>
                  </a:lnTo>
                  <a:lnTo>
                    <a:pt x="13782" y="2712"/>
                  </a:lnTo>
                  <a:lnTo>
                    <a:pt x="13903" y="2856"/>
                  </a:lnTo>
                  <a:lnTo>
                    <a:pt x="14022" y="3003"/>
                  </a:lnTo>
                  <a:lnTo>
                    <a:pt x="14136" y="3152"/>
                  </a:lnTo>
                  <a:lnTo>
                    <a:pt x="14247" y="3305"/>
                  </a:lnTo>
                  <a:lnTo>
                    <a:pt x="14355" y="3461"/>
                  </a:lnTo>
                  <a:lnTo>
                    <a:pt x="14459" y="3618"/>
                  </a:lnTo>
                  <a:lnTo>
                    <a:pt x="14559" y="3779"/>
                  </a:lnTo>
                  <a:lnTo>
                    <a:pt x="14655" y="3942"/>
                  </a:lnTo>
                  <a:lnTo>
                    <a:pt x="14748" y="4107"/>
                  </a:lnTo>
                  <a:lnTo>
                    <a:pt x="14836" y="4275"/>
                  </a:lnTo>
                  <a:lnTo>
                    <a:pt x="14921" y="4445"/>
                  </a:lnTo>
                  <a:lnTo>
                    <a:pt x="15001" y="4618"/>
                  </a:lnTo>
                  <a:lnTo>
                    <a:pt x="15078" y="4793"/>
                  </a:lnTo>
                  <a:lnTo>
                    <a:pt x="15151" y="4971"/>
                  </a:lnTo>
                  <a:lnTo>
                    <a:pt x="15219" y="5150"/>
                  </a:lnTo>
                  <a:lnTo>
                    <a:pt x="15283" y="5331"/>
                  </a:lnTo>
                  <a:lnTo>
                    <a:pt x="15343" y="5514"/>
                  </a:lnTo>
                  <a:lnTo>
                    <a:pt x="15398" y="5699"/>
                  </a:lnTo>
                  <a:lnTo>
                    <a:pt x="15448" y="5886"/>
                  </a:lnTo>
                  <a:lnTo>
                    <a:pt x="15494" y="6075"/>
                  </a:lnTo>
                  <a:lnTo>
                    <a:pt x="15536" y="6266"/>
                  </a:lnTo>
                  <a:lnTo>
                    <a:pt x="15573" y="6459"/>
                  </a:lnTo>
                  <a:lnTo>
                    <a:pt x="15605" y="6653"/>
                  </a:lnTo>
                  <a:lnTo>
                    <a:pt x="15632" y="6849"/>
                  </a:lnTo>
                  <a:lnTo>
                    <a:pt x="15655" y="7046"/>
                  </a:lnTo>
                  <a:lnTo>
                    <a:pt x="15672" y="7244"/>
                  </a:lnTo>
                  <a:lnTo>
                    <a:pt x="15685" y="7444"/>
                  </a:lnTo>
                  <a:lnTo>
                    <a:pt x="15693" y="7645"/>
                  </a:lnTo>
                  <a:lnTo>
                    <a:pt x="15695" y="7848"/>
                  </a:lnTo>
                  <a:lnTo>
                    <a:pt x="15360" y="7848"/>
                  </a:lnTo>
                  <a:lnTo>
                    <a:pt x="15357" y="7654"/>
                  </a:lnTo>
                  <a:lnTo>
                    <a:pt x="15350" y="7461"/>
                  </a:lnTo>
                  <a:lnTo>
                    <a:pt x="15338" y="7270"/>
                  </a:lnTo>
                  <a:lnTo>
                    <a:pt x="15321" y="7080"/>
                  </a:lnTo>
                  <a:lnTo>
                    <a:pt x="15300" y="6891"/>
                  </a:lnTo>
                  <a:lnTo>
                    <a:pt x="15273" y="6704"/>
                  </a:lnTo>
                  <a:lnTo>
                    <a:pt x="15243" y="6518"/>
                  </a:lnTo>
                  <a:lnTo>
                    <a:pt x="15207" y="6333"/>
                  </a:lnTo>
                  <a:lnTo>
                    <a:pt x="15168" y="6151"/>
                  </a:lnTo>
                  <a:lnTo>
                    <a:pt x="15123" y="5970"/>
                  </a:lnTo>
                  <a:lnTo>
                    <a:pt x="15074" y="5791"/>
                  </a:lnTo>
                  <a:lnTo>
                    <a:pt x="15021" y="5614"/>
                  </a:lnTo>
                  <a:lnTo>
                    <a:pt x="14964" y="5439"/>
                  </a:lnTo>
                  <a:lnTo>
                    <a:pt x="14903" y="5265"/>
                  </a:lnTo>
                  <a:lnTo>
                    <a:pt x="14838" y="5094"/>
                  </a:lnTo>
                  <a:lnTo>
                    <a:pt x="14769" y="4924"/>
                  </a:lnTo>
                  <a:lnTo>
                    <a:pt x="14696" y="4756"/>
                  </a:lnTo>
                  <a:lnTo>
                    <a:pt x="14619" y="4591"/>
                  </a:lnTo>
                  <a:lnTo>
                    <a:pt x="14538" y="4428"/>
                  </a:lnTo>
                  <a:lnTo>
                    <a:pt x="14453" y="4267"/>
                  </a:lnTo>
                  <a:lnTo>
                    <a:pt x="14364" y="4109"/>
                  </a:lnTo>
                  <a:lnTo>
                    <a:pt x="14272" y="3953"/>
                  </a:lnTo>
                  <a:lnTo>
                    <a:pt x="14176" y="3799"/>
                  </a:lnTo>
                  <a:lnTo>
                    <a:pt x="14077" y="3648"/>
                  </a:lnTo>
                  <a:lnTo>
                    <a:pt x="13974" y="3500"/>
                  </a:lnTo>
                  <a:lnTo>
                    <a:pt x="13868" y="3353"/>
                  </a:lnTo>
                  <a:lnTo>
                    <a:pt x="13758" y="3210"/>
                  </a:lnTo>
                  <a:lnTo>
                    <a:pt x="13644" y="3069"/>
                  </a:lnTo>
                  <a:lnTo>
                    <a:pt x="13527" y="2932"/>
                  </a:lnTo>
                  <a:lnTo>
                    <a:pt x="13408" y="2797"/>
                  </a:lnTo>
                  <a:lnTo>
                    <a:pt x="13285" y="2665"/>
                  </a:lnTo>
                  <a:lnTo>
                    <a:pt x="13159" y="2536"/>
                  </a:lnTo>
                  <a:lnTo>
                    <a:pt x="13396" y="2299"/>
                  </a:lnTo>
                  <a:close/>
                  <a:moveTo>
                    <a:pt x="15695" y="7848"/>
                  </a:moveTo>
                  <a:lnTo>
                    <a:pt x="15693" y="8051"/>
                  </a:lnTo>
                  <a:lnTo>
                    <a:pt x="15685" y="8252"/>
                  </a:lnTo>
                  <a:lnTo>
                    <a:pt x="15672" y="8452"/>
                  </a:lnTo>
                  <a:lnTo>
                    <a:pt x="15655" y="8650"/>
                  </a:lnTo>
                  <a:lnTo>
                    <a:pt x="15632" y="8847"/>
                  </a:lnTo>
                  <a:lnTo>
                    <a:pt x="15605" y="9043"/>
                  </a:lnTo>
                  <a:lnTo>
                    <a:pt x="15573" y="9237"/>
                  </a:lnTo>
                  <a:lnTo>
                    <a:pt x="15536" y="9430"/>
                  </a:lnTo>
                  <a:lnTo>
                    <a:pt x="15494" y="9620"/>
                  </a:lnTo>
                  <a:lnTo>
                    <a:pt x="15448" y="9809"/>
                  </a:lnTo>
                  <a:lnTo>
                    <a:pt x="15398" y="9996"/>
                  </a:lnTo>
                  <a:lnTo>
                    <a:pt x="15343" y="10181"/>
                  </a:lnTo>
                  <a:lnTo>
                    <a:pt x="15283" y="10365"/>
                  </a:lnTo>
                  <a:lnTo>
                    <a:pt x="15219" y="10546"/>
                  </a:lnTo>
                  <a:lnTo>
                    <a:pt x="15151" y="10725"/>
                  </a:lnTo>
                  <a:lnTo>
                    <a:pt x="15078" y="10903"/>
                  </a:lnTo>
                  <a:lnTo>
                    <a:pt x="15001" y="11078"/>
                  </a:lnTo>
                  <a:lnTo>
                    <a:pt x="14921" y="11250"/>
                  </a:lnTo>
                  <a:lnTo>
                    <a:pt x="14836" y="11420"/>
                  </a:lnTo>
                  <a:lnTo>
                    <a:pt x="14748" y="11588"/>
                  </a:lnTo>
                  <a:lnTo>
                    <a:pt x="14655" y="11754"/>
                  </a:lnTo>
                  <a:lnTo>
                    <a:pt x="14559" y="11917"/>
                  </a:lnTo>
                  <a:lnTo>
                    <a:pt x="14459" y="12077"/>
                  </a:lnTo>
                  <a:lnTo>
                    <a:pt x="14355" y="12236"/>
                  </a:lnTo>
                  <a:lnTo>
                    <a:pt x="14247" y="12391"/>
                  </a:lnTo>
                  <a:lnTo>
                    <a:pt x="14136" y="12543"/>
                  </a:lnTo>
                  <a:lnTo>
                    <a:pt x="14022" y="12693"/>
                  </a:lnTo>
                  <a:lnTo>
                    <a:pt x="13903" y="12840"/>
                  </a:lnTo>
                  <a:lnTo>
                    <a:pt x="13782" y="12983"/>
                  </a:lnTo>
                  <a:lnTo>
                    <a:pt x="13656" y="13124"/>
                  </a:lnTo>
                  <a:lnTo>
                    <a:pt x="13528" y="13262"/>
                  </a:lnTo>
                  <a:lnTo>
                    <a:pt x="13396" y="13397"/>
                  </a:lnTo>
                  <a:lnTo>
                    <a:pt x="13159" y="13160"/>
                  </a:lnTo>
                  <a:lnTo>
                    <a:pt x="13285" y="13031"/>
                  </a:lnTo>
                  <a:lnTo>
                    <a:pt x="13408" y="12899"/>
                  </a:lnTo>
                  <a:lnTo>
                    <a:pt x="13527" y="12764"/>
                  </a:lnTo>
                  <a:lnTo>
                    <a:pt x="13644" y="12626"/>
                  </a:lnTo>
                  <a:lnTo>
                    <a:pt x="13758" y="12486"/>
                  </a:lnTo>
                  <a:lnTo>
                    <a:pt x="13868" y="12343"/>
                  </a:lnTo>
                  <a:lnTo>
                    <a:pt x="13974" y="12197"/>
                  </a:lnTo>
                  <a:lnTo>
                    <a:pt x="14077" y="12048"/>
                  </a:lnTo>
                  <a:lnTo>
                    <a:pt x="14176" y="11896"/>
                  </a:lnTo>
                  <a:lnTo>
                    <a:pt x="14272" y="11743"/>
                  </a:lnTo>
                  <a:lnTo>
                    <a:pt x="14364" y="11587"/>
                  </a:lnTo>
                  <a:lnTo>
                    <a:pt x="14453" y="11429"/>
                  </a:lnTo>
                  <a:lnTo>
                    <a:pt x="14538" y="11268"/>
                  </a:lnTo>
                  <a:lnTo>
                    <a:pt x="14619" y="11105"/>
                  </a:lnTo>
                  <a:lnTo>
                    <a:pt x="14696" y="10940"/>
                  </a:lnTo>
                  <a:lnTo>
                    <a:pt x="14769" y="10772"/>
                  </a:lnTo>
                  <a:lnTo>
                    <a:pt x="14838" y="10602"/>
                  </a:lnTo>
                  <a:lnTo>
                    <a:pt x="14903" y="10430"/>
                  </a:lnTo>
                  <a:lnTo>
                    <a:pt x="14964" y="10257"/>
                  </a:lnTo>
                  <a:lnTo>
                    <a:pt x="15021" y="10082"/>
                  </a:lnTo>
                  <a:lnTo>
                    <a:pt x="15074" y="9904"/>
                  </a:lnTo>
                  <a:lnTo>
                    <a:pt x="15123" y="9725"/>
                  </a:lnTo>
                  <a:lnTo>
                    <a:pt x="15168" y="9545"/>
                  </a:lnTo>
                  <a:lnTo>
                    <a:pt x="15207" y="9362"/>
                  </a:lnTo>
                  <a:lnTo>
                    <a:pt x="15243" y="9177"/>
                  </a:lnTo>
                  <a:lnTo>
                    <a:pt x="15273" y="8992"/>
                  </a:lnTo>
                  <a:lnTo>
                    <a:pt x="15300" y="8804"/>
                  </a:lnTo>
                  <a:lnTo>
                    <a:pt x="15321" y="8616"/>
                  </a:lnTo>
                  <a:lnTo>
                    <a:pt x="15338" y="8426"/>
                  </a:lnTo>
                  <a:lnTo>
                    <a:pt x="15350" y="8235"/>
                  </a:lnTo>
                  <a:lnTo>
                    <a:pt x="15357" y="8042"/>
                  </a:lnTo>
                  <a:lnTo>
                    <a:pt x="15360" y="7848"/>
                  </a:lnTo>
                  <a:lnTo>
                    <a:pt x="15695" y="7848"/>
                  </a:lnTo>
                  <a:close/>
                  <a:moveTo>
                    <a:pt x="13396" y="13397"/>
                  </a:moveTo>
                  <a:lnTo>
                    <a:pt x="13262" y="13528"/>
                  </a:lnTo>
                  <a:lnTo>
                    <a:pt x="13124" y="13657"/>
                  </a:lnTo>
                  <a:lnTo>
                    <a:pt x="12983" y="13782"/>
                  </a:lnTo>
                  <a:lnTo>
                    <a:pt x="12839" y="13904"/>
                  </a:lnTo>
                  <a:lnTo>
                    <a:pt x="12693" y="14022"/>
                  </a:lnTo>
                  <a:lnTo>
                    <a:pt x="12543" y="14137"/>
                  </a:lnTo>
                  <a:lnTo>
                    <a:pt x="12391" y="14248"/>
                  </a:lnTo>
                  <a:lnTo>
                    <a:pt x="12235" y="14355"/>
                  </a:lnTo>
                  <a:lnTo>
                    <a:pt x="12077" y="14459"/>
                  </a:lnTo>
                  <a:lnTo>
                    <a:pt x="11916" y="14559"/>
                  </a:lnTo>
                  <a:lnTo>
                    <a:pt x="11753" y="14656"/>
                  </a:lnTo>
                  <a:lnTo>
                    <a:pt x="11588" y="14748"/>
                  </a:lnTo>
                  <a:lnTo>
                    <a:pt x="11420" y="14837"/>
                  </a:lnTo>
                  <a:lnTo>
                    <a:pt x="11250" y="14921"/>
                  </a:lnTo>
                  <a:lnTo>
                    <a:pt x="11077" y="15002"/>
                  </a:lnTo>
                  <a:lnTo>
                    <a:pt x="10903" y="15078"/>
                  </a:lnTo>
                  <a:lnTo>
                    <a:pt x="10725" y="15152"/>
                  </a:lnTo>
                  <a:lnTo>
                    <a:pt x="10545" y="15220"/>
                  </a:lnTo>
                  <a:lnTo>
                    <a:pt x="10364" y="15283"/>
                  </a:lnTo>
                  <a:lnTo>
                    <a:pt x="10181" y="15343"/>
                  </a:lnTo>
                  <a:lnTo>
                    <a:pt x="9996" y="15398"/>
                  </a:lnTo>
                  <a:lnTo>
                    <a:pt x="9809" y="15449"/>
                  </a:lnTo>
                  <a:lnTo>
                    <a:pt x="9620" y="15495"/>
                  </a:lnTo>
                  <a:lnTo>
                    <a:pt x="9429" y="15536"/>
                  </a:lnTo>
                  <a:lnTo>
                    <a:pt x="9236" y="15573"/>
                  </a:lnTo>
                  <a:lnTo>
                    <a:pt x="9042" y="15605"/>
                  </a:lnTo>
                  <a:lnTo>
                    <a:pt x="8847" y="15633"/>
                  </a:lnTo>
                  <a:lnTo>
                    <a:pt x="8650" y="15655"/>
                  </a:lnTo>
                  <a:lnTo>
                    <a:pt x="8451" y="15673"/>
                  </a:lnTo>
                  <a:lnTo>
                    <a:pt x="8252" y="15685"/>
                  </a:lnTo>
                  <a:lnTo>
                    <a:pt x="8050" y="15693"/>
                  </a:lnTo>
                  <a:lnTo>
                    <a:pt x="7847" y="15696"/>
                  </a:lnTo>
                  <a:lnTo>
                    <a:pt x="7847" y="15360"/>
                  </a:lnTo>
                  <a:lnTo>
                    <a:pt x="8042" y="15358"/>
                  </a:lnTo>
                  <a:lnTo>
                    <a:pt x="8234" y="15350"/>
                  </a:lnTo>
                  <a:lnTo>
                    <a:pt x="8426" y="15338"/>
                  </a:lnTo>
                  <a:lnTo>
                    <a:pt x="8616" y="15321"/>
                  </a:lnTo>
                  <a:lnTo>
                    <a:pt x="8804" y="15300"/>
                  </a:lnTo>
                  <a:lnTo>
                    <a:pt x="8991" y="15274"/>
                  </a:lnTo>
                  <a:lnTo>
                    <a:pt x="9177" y="15243"/>
                  </a:lnTo>
                  <a:lnTo>
                    <a:pt x="9362" y="15208"/>
                  </a:lnTo>
                  <a:lnTo>
                    <a:pt x="9544" y="15168"/>
                  </a:lnTo>
                  <a:lnTo>
                    <a:pt x="9725" y="15124"/>
                  </a:lnTo>
                  <a:lnTo>
                    <a:pt x="9904" y="15074"/>
                  </a:lnTo>
                  <a:lnTo>
                    <a:pt x="10081" y="15022"/>
                  </a:lnTo>
                  <a:lnTo>
                    <a:pt x="10257" y="14965"/>
                  </a:lnTo>
                  <a:lnTo>
                    <a:pt x="10430" y="14904"/>
                  </a:lnTo>
                  <a:lnTo>
                    <a:pt x="10602" y="14839"/>
                  </a:lnTo>
                  <a:lnTo>
                    <a:pt x="10771" y="14769"/>
                  </a:lnTo>
                  <a:lnTo>
                    <a:pt x="10939" y="14696"/>
                  </a:lnTo>
                  <a:lnTo>
                    <a:pt x="11105" y="14619"/>
                  </a:lnTo>
                  <a:lnTo>
                    <a:pt x="11268" y="14538"/>
                  </a:lnTo>
                  <a:lnTo>
                    <a:pt x="11428" y="14453"/>
                  </a:lnTo>
                  <a:lnTo>
                    <a:pt x="11587" y="14365"/>
                  </a:lnTo>
                  <a:lnTo>
                    <a:pt x="11743" y="14272"/>
                  </a:lnTo>
                  <a:lnTo>
                    <a:pt x="11896" y="14177"/>
                  </a:lnTo>
                  <a:lnTo>
                    <a:pt x="12047" y="14077"/>
                  </a:lnTo>
                  <a:lnTo>
                    <a:pt x="12196" y="13974"/>
                  </a:lnTo>
                  <a:lnTo>
                    <a:pt x="12343" y="13868"/>
                  </a:lnTo>
                  <a:lnTo>
                    <a:pt x="12486" y="13758"/>
                  </a:lnTo>
                  <a:lnTo>
                    <a:pt x="12626" y="13645"/>
                  </a:lnTo>
                  <a:lnTo>
                    <a:pt x="12764" y="13528"/>
                  </a:lnTo>
                  <a:lnTo>
                    <a:pt x="12898" y="13408"/>
                  </a:lnTo>
                  <a:lnTo>
                    <a:pt x="13030" y="13285"/>
                  </a:lnTo>
                  <a:lnTo>
                    <a:pt x="13159" y="13160"/>
                  </a:lnTo>
                  <a:lnTo>
                    <a:pt x="13396" y="13397"/>
                  </a:lnTo>
                  <a:close/>
                  <a:moveTo>
                    <a:pt x="7847" y="15696"/>
                  </a:moveTo>
                  <a:lnTo>
                    <a:pt x="7645" y="15693"/>
                  </a:lnTo>
                  <a:lnTo>
                    <a:pt x="7443" y="15685"/>
                  </a:lnTo>
                  <a:lnTo>
                    <a:pt x="7244" y="15673"/>
                  </a:lnTo>
                  <a:lnTo>
                    <a:pt x="7045" y="15655"/>
                  </a:lnTo>
                  <a:lnTo>
                    <a:pt x="6848" y="15633"/>
                  </a:lnTo>
                  <a:lnTo>
                    <a:pt x="6653" y="15605"/>
                  </a:lnTo>
                  <a:lnTo>
                    <a:pt x="6459" y="15573"/>
                  </a:lnTo>
                  <a:lnTo>
                    <a:pt x="6266" y="15536"/>
                  </a:lnTo>
                  <a:lnTo>
                    <a:pt x="6075" y="15495"/>
                  </a:lnTo>
                  <a:lnTo>
                    <a:pt x="5886" y="15449"/>
                  </a:lnTo>
                  <a:lnTo>
                    <a:pt x="5699" y="15398"/>
                  </a:lnTo>
                  <a:lnTo>
                    <a:pt x="5514" y="15343"/>
                  </a:lnTo>
                  <a:lnTo>
                    <a:pt x="5331" y="15283"/>
                  </a:lnTo>
                  <a:lnTo>
                    <a:pt x="5150" y="15220"/>
                  </a:lnTo>
                  <a:lnTo>
                    <a:pt x="4970" y="15152"/>
                  </a:lnTo>
                  <a:lnTo>
                    <a:pt x="4792" y="15078"/>
                  </a:lnTo>
                  <a:lnTo>
                    <a:pt x="4618" y="15002"/>
                  </a:lnTo>
                  <a:lnTo>
                    <a:pt x="4445" y="14921"/>
                  </a:lnTo>
                  <a:lnTo>
                    <a:pt x="4275" y="14837"/>
                  </a:lnTo>
                  <a:lnTo>
                    <a:pt x="4107" y="14748"/>
                  </a:lnTo>
                  <a:lnTo>
                    <a:pt x="3941" y="14656"/>
                  </a:lnTo>
                  <a:lnTo>
                    <a:pt x="3779" y="14559"/>
                  </a:lnTo>
                  <a:lnTo>
                    <a:pt x="3618" y="14459"/>
                  </a:lnTo>
                  <a:lnTo>
                    <a:pt x="3459" y="14355"/>
                  </a:lnTo>
                  <a:lnTo>
                    <a:pt x="3304" y="14248"/>
                  </a:lnTo>
                  <a:lnTo>
                    <a:pt x="3152" y="14137"/>
                  </a:lnTo>
                  <a:lnTo>
                    <a:pt x="3002" y="14022"/>
                  </a:lnTo>
                  <a:lnTo>
                    <a:pt x="2856" y="13904"/>
                  </a:lnTo>
                  <a:lnTo>
                    <a:pt x="2712" y="13782"/>
                  </a:lnTo>
                  <a:lnTo>
                    <a:pt x="2571" y="13657"/>
                  </a:lnTo>
                  <a:lnTo>
                    <a:pt x="2433" y="13528"/>
                  </a:lnTo>
                  <a:lnTo>
                    <a:pt x="2299" y="13397"/>
                  </a:lnTo>
                  <a:lnTo>
                    <a:pt x="2536" y="13160"/>
                  </a:lnTo>
                  <a:lnTo>
                    <a:pt x="2665" y="13285"/>
                  </a:lnTo>
                  <a:lnTo>
                    <a:pt x="2796" y="13408"/>
                  </a:lnTo>
                  <a:lnTo>
                    <a:pt x="2931" y="13528"/>
                  </a:lnTo>
                  <a:lnTo>
                    <a:pt x="3069" y="13645"/>
                  </a:lnTo>
                  <a:lnTo>
                    <a:pt x="3209" y="13758"/>
                  </a:lnTo>
                  <a:lnTo>
                    <a:pt x="3352" y="13868"/>
                  </a:lnTo>
                  <a:lnTo>
                    <a:pt x="3498" y="13974"/>
                  </a:lnTo>
                  <a:lnTo>
                    <a:pt x="3648" y="14077"/>
                  </a:lnTo>
                  <a:lnTo>
                    <a:pt x="3799" y="14177"/>
                  </a:lnTo>
                  <a:lnTo>
                    <a:pt x="3952" y="14272"/>
                  </a:lnTo>
                  <a:lnTo>
                    <a:pt x="4108" y="14365"/>
                  </a:lnTo>
                  <a:lnTo>
                    <a:pt x="4267" y="14453"/>
                  </a:lnTo>
                  <a:lnTo>
                    <a:pt x="4427" y="14538"/>
                  </a:lnTo>
                  <a:lnTo>
                    <a:pt x="4590" y="14619"/>
                  </a:lnTo>
                  <a:lnTo>
                    <a:pt x="4756" y="14696"/>
                  </a:lnTo>
                  <a:lnTo>
                    <a:pt x="4923" y="14769"/>
                  </a:lnTo>
                  <a:lnTo>
                    <a:pt x="5093" y="14839"/>
                  </a:lnTo>
                  <a:lnTo>
                    <a:pt x="5265" y="14904"/>
                  </a:lnTo>
                  <a:lnTo>
                    <a:pt x="5438" y="14965"/>
                  </a:lnTo>
                  <a:lnTo>
                    <a:pt x="5614" y="15022"/>
                  </a:lnTo>
                  <a:lnTo>
                    <a:pt x="5791" y="15074"/>
                  </a:lnTo>
                  <a:lnTo>
                    <a:pt x="5970" y="15124"/>
                  </a:lnTo>
                  <a:lnTo>
                    <a:pt x="6151" y="15168"/>
                  </a:lnTo>
                  <a:lnTo>
                    <a:pt x="6333" y="15208"/>
                  </a:lnTo>
                  <a:lnTo>
                    <a:pt x="6518" y="15243"/>
                  </a:lnTo>
                  <a:lnTo>
                    <a:pt x="6704" y="15274"/>
                  </a:lnTo>
                  <a:lnTo>
                    <a:pt x="6891" y="15300"/>
                  </a:lnTo>
                  <a:lnTo>
                    <a:pt x="7079" y="15321"/>
                  </a:lnTo>
                  <a:lnTo>
                    <a:pt x="7269" y="15338"/>
                  </a:lnTo>
                  <a:lnTo>
                    <a:pt x="7461" y="15350"/>
                  </a:lnTo>
                  <a:lnTo>
                    <a:pt x="7653" y="15358"/>
                  </a:lnTo>
                  <a:lnTo>
                    <a:pt x="7847" y="15360"/>
                  </a:lnTo>
                  <a:lnTo>
                    <a:pt x="7847" y="15696"/>
                  </a:lnTo>
                  <a:close/>
                  <a:moveTo>
                    <a:pt x="2299" y="13397"/>
                  </a:moveTo>
                  <a:lnTo>
                    <a:pt x="2167" y="13262"/>
                  </a:lnTo>
                  <a:lnTo>
                    <a:pt x="2038" y="13124"/>
                  </a:lnTo>
                  <a:lnTo>
                    <a:pt x="1913" y="12983"/>
                  </a:lnTo>
                  <a:lnTo>
                    <a:pt x="1792" y="12840"/>
                  </a:lnTo>
                  <a:lnTo>
                    <a:pt x="1673" y="12693"/>
                  </a:lnTo>
                  <a:lnTo>
                    <a:pt x="1559" y="12543"/>
                  </a:lnTo>
                  <a:lnTo>
                    <a:pt x="1448" y="12391"/>
                  </a:lnTo>
                  <a:lnTo>
                    <a:pt x="1340" y="12236"/>
                  </a:lnTo>
                  <a:lnTo>
                    <a:pt x="1236" y="12077"/>
                  </a:lnTo>
                  <a:lnTo>
                    <a:pt x="1136" y="11917"/>
                  </a:lnTo>
                  <a:lnTo>
                    <a:pt x="1040" y="11754"/>
                  </a:lnTo>
                  <a:lnTo>
                    <a:pt x="947" y="11588"/>
                  </a:lnTo>
                  <a:lnTo>
                    <a:pt x="859" y="11420"/>
                  </a:lnTo>
                  <a:lnTo>
                    <a:pt x="774" y="11250"/>
                  </a:lnTo>
                  <a:lnTo>
                    <a:pt x="694" y="11078"/>
                  </a:lnTo>
                  <a:lnTo>
                    <a:pt x="617" y="10903"/>
                  </a:lnTo>
                  <a:lnTo>
                    <a:pt x="544" y="10725"/>
                  </a:lnTo>
                  <a:lnTo>
                    <a:pt x="476" y="10546"/>
                  </a:lnTo>
                  <a:lnTo>
                    <a:pt x="412" y="10365"/>
                  </a:lnTo>
                  <a:lnTo>
                    <a:pt x="352" y="10181"/>
                  </a:lnTo>
                  <a:lnTo>
                    <a:pt x="297" y="9996"/>
                  </a:lnTo>
                  <a:lnTo>
                    <a:pt x="247" y="9809"/>
                  </a:lnTo>
                  <a:lnTo>
                    <a:pt x="201" y="9620"/>
                  </a:lnTo>
                  <a:lnTo>
                    <a:pt x="159" y="9430"/>
                  </a:lnTo>
                  <a:lnTo>
                    <a:pt x="122" y="9237"/>
                  </a:lnTo>
                  <a:lnTo>
                    <a:pt x="90" y="9043"/>
                  </a:lnTo>
                  <a:lnTo>
                    <a:pt x="63" y="8847"/>
                  </a:lnTo>
                  <a:lnTo>
                    <a:pt x="40" y="8650"/>
                  </a:lnTo>
                  <a:lnTo>
                    <a:pt x="23" y="8452"/>
                  </a:lnTo>
                  <a:lnTo>
                    <a:pt x="10" y="8252"/>
                  </a:lnTo>
                  <a:lnTo>
                    <a:pt x="2" y="8051"/>
                  </a:lnTo>
                  <a:lnTo>
                    <a:pt x="0" y="7848"/>
                  </a:lnTo>
                  <a:lnTo>
                    <a:pt x="335" y="7848"/>
                  </a:lnTo>
                  <a:lnTo>
                    <a:pt x="338" y="8042"/>
                  </a:lnTo>
                  <a:lnTo>
                    <a:pt x="345" y="8235"/>
                  </a:lnTo>
                  <a:lnTo>
                    <a:pt x="357" y="8426"/>
                  </a:lnTo>
                  <a:lnTo>
                    <a:pt x="374" y="8616"/>
                  </a:lnTo>
                  <a:lnTo>
                    <a:pt x="395" y="8804"/>
                  </a:lnTo>
                  <a:lnTo>
                    <a:pt x="422" y="8992"/>
                  </a:lnTo>
                  <a:lnTo>
                    <a:pt x="452" y="9177"/>
                  </a:lnTo>
                  <a:lnTo>
                    <a:pt x="488" y="9362"/>
                  </a:lnTo>
                  <a:lnTo>
                    <a:pt x="527" y="9545"/>
                  </a:lnTo>
                  <a:lnTo>
                    <a:pt x="571" y="9725"/>
                  </a:lnTo>
                  <a:lnTo>
                    <a:pt x="621" y="9904"/>
                  </a:lnTo>
                  <a:lnTo>
                    <a:pt x="674" y="10082"/>
                  </a:lnTo>
                  <a:lnTo>
                    <a:pt x="731" y="10257"/>
                  </a:lnTo>
                  <a:lnTo>
                    <a:pt x="792" y="10430"/>
                  </a:lnTo>
                  <a:lnTo>
                    <a:pt x="857" y="10602"/>
                  </a:lnTo>
                  <a:lnTo>
                    <a:pt x="926" y="10772"/>
                  </a:lnTo>
                  <a:lnTo>
                    <a:pt x="999" y="10940"/>
                  </a:lnTo>
                  <a:lnTo>
                    <a:pt x="1076" y="11105"/>
                  </a:lnTo>
                  <a:lnTo>
                    <a:pt x="1157" y="11268"/>
                  </a:lnTo>
                  <a:lnTo>
                    <a:pt x="1242" y="11429"/>
                  </a:lnTo>
                  <a:lnTo>
                    <a:pt x="1331" y="11587"/>
                  </a:lnTo>
                  <a:lnTo>
                    <a:pt x="1423" y="11743"/>
                  </a:lnTo>
                  <a:lnTo>
                    <a:pt x="1519" y="11896"/>
                  </a:lnTo>
                  <a:lnTo>
                    <a:pt x="1618" y="12048"/>
                  </a:lnTo>
                  <a:lnTo>
                    <a:pt x="1721" y="12197"/>
                  </a:lnTo>
                  <a:lnTo>
                    <a:pt x="1827" y="12343"/>
                  </a:lnTo>
                  <a:lnTo>
                    <a:pt x="1937" y="12486"/>
                  </a:lnTo>
                  <a:lnTo>
                    <a:pt x="2051" y="12626"/>
                  </a:lnTo>
                  <a:lnTo>
                    <a:pt x="2168" y="12764"/>
                  </a:lnTo>
                  <a:lnTo>
                    <a:pt x="2287" y="12899"/>
                  </a:lnTo>
                  <a:lnTo>
                    <a:pt x="2410" y="13031"/>
                  </a:lnTo>
                  <a:lnTo>
                    <a:pt x="2536" y="13160"/>
                  </a:lnTo>
                  <a:lnTo>
                    <a:pt x="2299" y="13397"/>
                  </a:lnTo>
                  <a:close/>
                  <a:moveTo>
                    <a:pt x="0" y="7848"/>
                  </a:moveTo>
                  <a:lnTo>
                    <a:pt x="2" y="7645"/>
                  </a:lnTo>
                  <a:lnTo>
                    <a:pt x="10" y="7444"/>
                  </a:lnTo>
                  <a:lnTo>
                    <a:pt x="23" y="7244"/>
                  </a:lnTo>
                  <a:lnTo>
                    <a:pt x="40" y="7046"/>
                  </a:lnTo>
                  <a:lnTo>
                    <a:pt x="63" y="6849"/>
                  </a:lnTo>
                  <a:lnTo>
                    <a:pt x="90" y="6653"/>
                  </a:lnTo>
                  <a:lnTo>
                    <a:pt x="122" y="6459"/>
                  </a:lnTo>
                  <a:lnTo>
                    <a:pt x="159" y="6266"/>
                  </a:lnTo>
                  <a:lnTo>
                    <a:pt x="201" y="6075"/>
                  </a:lnTo>
                  <a:lnTo>
                    <a:pt x="247" y="5886"/>
                  </a:lnTo>
                  <a:lnTo>
                    <a:pt x="297" y="5699"/>
                  </a:lnTo>
                  <a:lnTo>
                    <a:pt x="352" y="5514"/>
                  </a:lnTo>
                  <a:lnTo>
                    <a:pt x="412" y="5331"/>
                  </a:lnTo>
                  <a:lnTo>
                    <a:pt x="476" y="5150"/>
                  </a:lnTo>
                  <a:lnTo>
                    <a:pt x="544" y="4971"/>
                  </a:lnTo>
                  <a:lnTo>
                    <a:pt x="617" y="4793"/>
                  </a:lnTo>
                  <a:lnTo>
                    <a:pt x="694" y="4618"/>
                  </a:lnTo>
                  <a:lnTo>
                    <a:pt x="774" y="4445"/>
                  </a:lnTo>
                  <a:lnTo>
                    <a:pt x="859" y="4275"/>
                  </a:lnTo>
                  <a:lnTo>
                    <a:pt x="947" y="4107"/>
                  </a:lnTo>
                  <a:lnTo>
                    <a:pt x="1040" y="3942"/>
                  </a:lnTo>
                  <a:lnTo>
                    <a:pt x="1136" y="3779"/>
                  </a:lnTo>
                  <a:lnTo>
                    <a:pt x="1236" y="3618"/>
                  </a:lnTo>
                  <a:lnTo>
                    <a:pt x="1340" y="3461"/>
                  </a:lnTo>
                  <a:lnTo>
                    <a:pt x="1448" y="3305"/>
                  </a:lnTo>
                  <a:lnTo>
                    <a:pt x="1559" y="3152"/>
                  </a:lnTo>
                  <a:lnTo>
                    <a:pt x="1673" y="3003"/>
                  </a:lnTo>
                  <a:lnTo>
                    <a:pt x="1792" y="2856"/>
                  </a:lnTo>
                  <a:lnTo>
                    <a:pt x="1913" y="2712"/>
                  </a:lnTo>
                  <a:lnTo>
                    <a:pt x="2038" y="2571"/>
                  </a:lnTo>
                  <a:lnTo>
                    <a:pt x="2167" y="2434"/>
                  </a:lnTo>
                  <a:lnTo>
                    <a:pt x="2299" y="2299"/>
                  </a:lnTo>
                  <a:lnTo>
                    <a:pt x="2536" y="2536"/>
                  </a:lnTo>
                  <a:lnTo>
                    <a:pt x="2410" y="2665"/>
                  </a:lnTo>
                  <a:lnTo>
                    <a:pt x="2287" y="2797"/>
                  </a:lnTo>
                  <a:lnTo>
                    <a:pt x="2168" y="2932"/>
                  </a:lnTo>
                  <a:lnTo>
                    <a:pt x="2051" y="3069"/>
                  </a:lnTo>
                  <a:lnTo>
                    <a:pt x="1937" y="3210"/>
                  </a:lnTo>
                  <a:lnTo>
                    <a:pt x="1827" y="3353"/>
                  </a:lnTo>
                  <a:lnTo>
                    <a:pt x="1721" y="3500"/>
                  </a:lnTo>
                  <a:lnTo>
                    <a:pt x="1618" y="3648"/>
                  </a:lnTo>
                  <a:lnTo>
                    <a:pt x="1519" y="3799"/>
                  </a:lnTo>
                  <a:lnTo>
                    <a:pt x="1423" y="3953"/>
                  </a:lnTo>
                  <a:lnTo>
                    <a:pt x="1331" y="4109"/>
                  </a:lnTo>
                  <a:lnTo>
                    <a:pt x="1242" y="4267"/>
                  </a:lnTo>
                  <a:lnTo>
                    <a:pt x="1157" y="4428"/>
                  </a:lnTo>
                  <a:lnTo>
                    <a:pt x="1076" y="4591"/>
                  </a:lnTo>
                  <a:lnTo>
                    <a:pt x="999" y="4756"/>
                  </a:lnTo>
                  <a:lnTo>
                    <a:pt x="926" y="4924"/>
                  </a:lnTo>
                  <a:lnTo>
                    <a:pt x="857" y="5094"/>
                  </a:lnTo>
                  <a:lnTo>
                    <a:pt x="792" y="5265"/>
                  </a:lnTo>
                  <a:lnTo>
                    <a:pt x="731" y="5439"/>
                  </a:lnTo>
                  <a:lnTo>
                    <a:pt x="674" y="5614"/>
                  </a:lnTo>
                  <a:lnTo>
                    <a:pt x="621" y="5791"/>
                  </a:lnTo>
                  <a:lnTo>
                    <a:pt x="571" y="5970"/>
                  </a:lnTo>
                  <a:lnTo>
                    <a:pt x="527" y="6151"/>
                  </a:lnTo>
                  <a:lnTo>
                    <a:pt x="488" y="6333"/>
                  </a:lnTo>
                  <a:lnTo>
                    <a:pt x="452" y="6518"/>
                  </a:lnTo>
                  <a:lnTo>
                    <a:pt x="422" y="6704"/>
                  </a:lnTo>
                  <a:lnTo>
                    <a:pt x="395" y="6891"/>
                  </a:lnTo>
                  <a:lnTo>
                    <a:pt x="374" y="7080"/>
                  </a:lnTo>
                  <a:lnTo>
                    <a:pt x="357" y="7270"/>
                  </a:lnTo>
                  <a:lnTo>
                    <a:pt x="345" y="7461"/>
                  </a:lnTo>
                  <a:lnTo>
                    <a:pt x="338" y="7654"/>
                  </a:lnTo>
                  <a:lnTo>
                    <a:pt x="335" y="7848"/>
                  </a:lnTo>
                  <a:lnTo>
                    <a:pt x="0" y="7848"/>
                  </a:lnTo>
                  <a:close/>
                  <a:moveTo>
                    <a:pt x="2299" y="2299"/>
                  </a:moveTo>
                  <a:lnTo>
                    <a:pt x="2433" y="2168"/>
                  </a:lnTo>
                  <a:lnTo>
                    <a:pt x="2571" y="2039"/>
                  </a:lnTo>
                  <a:lnTo>
                    <a:pt x="2712" y="1913"/>
                  </a:lnTo>
                  <a:lnTo>
                    <a:pt x="2856" y="1792"/>
                  </a:lnTo>
                  <a:lnTo>
                    <a:pt x="3002" y="1674"/>
                  </a:lnTo>
                  <a:lnTo>
                    <a:pt x="3152" y="1559"/>
                  </a:lnTo>
                  <a:lnTo>
                    <a:pt x="3304" y="1448"/>
                  </a:lnTo>
                  <a:lnTo>
                    <a:pt x="3459" y="1340"/>
                  </a:lnTo>
                  <a:lnTo>
                    <a:pt x="3618" y="1237"/>
                  </a:lnTo>
                  <a:lnTo>
                    <a:pt x="3779" y="1136"/>
                  </a:lnTo>
                  <a:lnTo>
                    <a:pt x="3941" y="1040"/>
                  </a:lnTo>
                  <a:lnTo>
                    <a:pt x="4107" y="948"/>
                  </a:lnTo>
                  <a:lnTo>
                    <a:pt x="4275" y="859"/>
                  </a:lnTo>
                  <a:lnTo>
                    <a:pt x="4445" y="774"/>
                  </a:lnTo>
                  <a:lnTo>
                    <a:pt x="4618" y="694"/>
                  </a:lnTo>
                  <a:lnTo>
                    <a:pt x="4792" y="617"/>
                  </a:lnTo>
                  <a:lnTo>
                    <a:pt x="4970" y="545"/>
                  </a:lnTo>
                  <a:lnTo>
                    <a:pt x="5150" y="476"/>
                  </a:lnTo>
                  <a:lnTo>
                    <a:pt x="5331" y="412"/>
                  </a:lnTo>
                  <a:lnTo>
                    <a:pt x="5514" y="353"/>
                  </a:lnTo>
                  <a:lnTo>
                    <a:pt x="5699" y="298"/>
                  </a:lnTo>
                  <a:lnTo>
                    <a:pt x="5886" y="247"/>
                  </a:lnTo>
                  <a:lnTo>
                    <a:pt x="6075" y="201"/>
                  </a:lnTo>
                  <a:lnTo>
                    <a:pt x="6266" y="159"/>
                  </a:lnTo>
                  <a:lnTo>
                    <a:pt x="6459" y="123"/>
                  </a:lnTo>
                  <a:lnTo>
                    <a:pt x="6653" y="90"/>
                  </a:lnTo>
                  <a:lnTo>
                    <a:pt x="6848" y="63"/>
                  </a:lnTo>
                  <a:lnTo>
                    <a:pt x="7045" y="41"/>
                  </a:lnTo>
                  <a:lnTo>
                    <a:pt x="7244" y="23"/>
                  </a:lnTo>
                  <a:lnTo>
                    <a:pt x="7443" y="10"/>
                  </a:lnTo>
                  <a:lnTo>
                    <a:pt x="7645" y="3"/>
                  </a:lnTo>
                  <a:lnTo>
                    <a:pt x="7847" y="0"/>
                  </a:lnTo>
                  <a:lnTo>
                    <a:pt x="7847" y="335"/>
                  </a:lnTo>
                  <a:lnTo>
                    <a:pt x="7653" y="338"/>
                  </a:lnTo>
                  <a:lnTo>
                    <a:pt x="7461" y="345"/>
                  </a:lnTo>
                  <a:lnTo>
                    <a:pt x="7269" y="357"/>
                  </a:lnTo>
                  <a:lnTo>
                    <a:pt x="7079" y="374"/>
                  </a:lnTo>
                  <a:lnTo>
                    <a:pt x="6891" y="396"/>
                  </a:lnTo>
                  <a:lnTo>
                    <a:pt x="6704" y="422"/>
                  </a:lnTo>
                  <a:lnTo>
                    <a:pt x="6518" y="453"/>
                  </a:lnTo>
                  <a:lnTo>
                    <a:pt x="6333" y="488"/>
                  </a:lnTo>
                  <a:lnTo>
                    <a:pt x="6151" y="528"/>
                  </a:lnTo>
                  <a:lnTo>
                    <a:pt x="5970" y="573"/>
                  </a:lnTo>
                  <a:lnTo>
                    <a:pt x="5791" y="621"/>
                  </a:lnTo>
                  <a:lnTo>
                    <a:pt x="5614" y="674"/>
                  </a:lnTo>
                  <a:lnTo>
                    <a:pt x="5438" y="731"/>
                  </a:lnTo>
                  <a:lnTo>
                    <a:pt x="5265" y="792"/>
                  </a:lnTo>
                  <a:lnTo>
                    <a:pt x="5093" y="857"/>
                  </a:lnTo>
                  <a:lnTo>
                    <a:pt x="4923" y="926"/>
                  </a:lnTo>
                  <a:lnTo>
                    <a:pt x="4756" y="1000"/>
                  </a:lnTo>
                  <a:lnTo>
                    <a:pt x="4590" y="1077"/>
                  </a:lnTo>
                  <a:lnTo>
                    <a:pt x="4427" y="1158"/>
                  </a:lnTo>
                  <a:lnTo>
                    <a:pt x="4267" y="1242"/>
                  </a:lnTo>
                  <a:lnTo>
                    <a:pt x="4108" y="1331"/>
                  </a:lnTo>
                  <a:lnTo>
                    <a:pt x="3952" y="1423"/>
                  </a:lnTo>
                  <a:lnTo>
                    <a:pt x="3799" y="1519"/>
                  </a:lnTo>
                  <a:lnTo>
                    <a:pt x="3648" y="1618"/>
                  </a:lnTo>
                  <a:lnTo>
                    <a:pt x="3498" y="1721"/>
                  </a:lnTo>
                  <a:lnTo>
                    <a:pt x="3352" y="1828"/>
                  </a:lnTo>
                  <a:lnTo>
                    <a:pt x="3209" y="1938"/>
                  </a:lnTo>
                  <a:lnTo>
                    <a:pt x="3069" y="2052"/>
                  </a:lnTo>
                  <a:lnTo>
                    <a:pt x="2931" y="2168"/>
                  </a:lnTo>
                  <a:lnTo>
                    <a:pt x="2796" y="2288"/>
                  </a:lnTo>
                  <a:lnTo>
                    <a:pt x="2665" y="2410"/>
                  </a:lnTo>
                  <a:lnTo>
                    <a:pt x="2536" y="2536"/>
                  </a:lnTo>
                  <a:lnTo>
                    <a:pt x="2299" y="229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4090684" y="5680380"/>
              <a:ext cx="847725" cy="847725"/>
            </a:xfrm>
            <a:custGeom>
              <a:avLst/>
              <a:gdLst>
                <a:gd name="T0" fmla="*/ 7948 w 14421"/>
                <a:gd name="T1" fmla="*/ 37 h 14420"/>
                <a:gd name="T2" fmla="*/ 9013 w 14421"/>
                <a:gd name="T3" fmla="*/ 226 h 14420"/>
                <a:gd name="T4" fmla="*/ 10017 w 14421"/>
                <a:gd name="T5" fmla="*/ 566 h 14420"/>
                <a:gd name="T6" fmla="*/ 10949 w 14421"/>
                <a:gd name="T7" fmla="*/ 1043 h 14420"/>
                <a:gd name="T8" fmla="*/ 11798 w 14421"/>
                <a:gd name="T9" fmla="*/ 1646 h 14420"/>
                <a:gd name="T10" fmla="*/ 12548 w 14421"/>
                <a:gd name="T11" fmla="*/ 2361 h 14420"/>
                <a:gd name="T12" fmla="*/ 13190 w 14421"/>
                <a:gd name="T13" fmla="*/ 3179 h 14420"/>
                <a:gd name="T14" fmla="*/ 13710 w 14421"/>
                <a:gd name="T15" fmla="*/ 4083 h 14420"/>
                <a:gd name="T16" fmla="*/ 14097 w 14421"/>
                <a:gd name="T17" fmla="*/ 5066 h 14420"/>
                <a:gd name="T18" fmla="*/ 14338 w 14421"/>
                <a:gd name="T19" fmla="*/ 6112 h 14420"/>
                <a:gd name="T20" fmla="*/ 14421 w 14421"/>
                <a:gd name="T21" fmla="*/ 7210 h 14420"/>
                <a:gd name="T22" fmla="*/ 14338 w 14421"/>
                <a:gd name="T23" fmla="*/ 8308 h 14420"/>
                <a:gd name="T24" fmla="*/ 14097 w 14421"/>
                <a:gd name="T25" fmla="*/ 9354 h 14420"/>
                <a:gd name="T26" fmla="*/ 13710 w 14421"/>
                <a:gd name="T27" fmla="*/ 10336 h 14420"/>
                <a:gd name="T28" fmla="*/ 13190 w 14421"/>
                <a:gd name="T29" fmla="*/ 11241 h 14420"/>
                <a:gd name="T30" fmla="*/ 12548 w 14421"/>
                <a:gd name="T31" fmla="*/ 12058 h 14420"/>
                <a:gd name="T32" fmla="*/ 11798 w 14421"/>
                <a:gd name="T33" fmla="*/ 12774 h 14420"/>
                <a:gd name="T34" fmla="*/ 10949 w 14421"/>
                <a:gd name="T35" fmla="*/ 13377 h 14420"/>
                <a:gd name="T36" fmla="*/ 10017 w 14421"/>
                <a:gd name="T37" fmla="*/ 13854 h 14420"/>
                <a:gd name="T38" fmla="*/ 9013 w 14421"/>
                <a:gd name="T39" fmla="*/ 14193 h 14420"/>
                <a:gd name="T40" fmla="*/ 7948 w 14421"/>
                <a:gd name="T41" fmla="*/ 14383 h 14420"/>
                <a:gd name="T42" fmla="*/ 6839 w 14421"/>
                <a:gd name="T43" fmla="*/ 14411 h 14420"/>
                <a:gd name="T44" fmla="*/ 5757 w 14421"/>
                <a:gd name="T45" fmla="*/ 14274 h 14420"/>
                <a:gd name="T46" fmla="*/ 4731 w 14421"/>
                <a:gd name="T47" fmla="*/ 13983 h 14420"/>
                <a:gd name="T48" fmla="*/ 3773 w 14421"/>
                <a:gd name="T49" fmla="*/ 13550 h 14420"/>
                <a:gd name="T50" fmla="*/ 2897 w 14421"/>
                <a:gd name="T51" fmla="*/ 12988 h 14420"/>
                <a:gd name="T52" fmla="*/ 2112 w 14421"/>
                <a:gd name="T53" fmla="*/ 12309 h 14420"/>
                <a:gd name="T54" fmla="*/ 1433 w 14421"/>
                <a:gd name="T55" fmla="*/ 11524 h 14420"/>
                <a:gd name="T56" fmla="*/ 870 w 14421"/>
                <a:gd name="T57" fmla="*/ 10647 h 14420"/>
                <a:gd name="T58" fmla="*/ 437 w 14421"/>
                <a:gd name="T59" fmla="*/ 9689 h 14420"/>
                <a:gd name="T60" fmla="*/ 147 w 14421"/>
                <a:gd name="T61" fmla="*/ 8664 h 14420"/>
                <a:gd name="T62" fmla="*/ 10 w 14421"/>
                <a:gd name="T63" fmla="*/ 7581 h 14420"/>
                <a:gd name="T64" fmla="*/ 37 w 14421"/>
                <a:gd name="T65" fmla="*/ 6473 h 14420"/>
                <a:gd name="T66" fmla="*/ 227 w 14421"/>
                <a:gd name="T67" fmla="*/ 5407 h 14420"/>
                <a:gd name="T68" fmla="*/ 567 w 14421"/>
                <a:gd name="T69" fmla="*/ 4404 h 14420"/>
                <a:gd name="T70" fmla="*/ 1043 w 14421"/>
                <a:gd name="T71" fmla="*/ 3471 h 14420"/>
                <a:gd name="T72" fmla="*/ 1647 w 14421"/>
                <a:gd name="T73" fmla="*/ 2623 h 14420"/>
                <a:gd name="T74" fmla="*/ 2362 w 14421"/>
                <a:gd name="T75" fmla="*/ 1873 h 14420"/>
                <a:gd name="T76" fmla="*/ 3179 w 14421"/>
                <a:gd name="T77" fmla="*/ 1230 h 14420"/>
                <a:gd name="T78" fmla="*/ 4084 w 14421"/>
                <a:gd name="T79" fmla="*/ 710 h 14420"/>
                <a:gd name="T80" fmla="*/ 5066 w 14421"/>
                <a:gd name="T81" fmla="*/ 324 h 14420"/>
                <a:gd name="T82" fmla="*/ 6113 w 14421"/>
                <a:gd name="T83" fmla="*/ 83 h 14420"/>
                <a:gd name="T84" fmla="*/ 7210 w 14421"/>
                <a:gd name="T85" fmla="*/ 0 h 1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421" h="14420">
                  <a:moveTo>
                    <a:pt x="7210" y="0"/>
                  </a:moveTo>
                  <a:lnTo>
                    <a:pt x="7582" y="9"/>
                  </a:lnTo>
                  <a:lnTo>
                    <a:pt x="7948" y="37"/>
                  </a:lnTo>
                  <a:lnTo>
                    <a:pt x="8308" y="83"/>
                  </a:lnTo>
                  <a:lnTo>
                    <a:pt x="8663" y="146"/>
                  </a:lnTo>
                  <a:lnTo>
                    <a:pt x="9013" y="226"/>
                  </a:lnTo>
                  <a:lnTo>
                    <a:pt x="9355" y="324"/>
                  </a:lnTo>
                  <a:lnTo>
                    <a:pt x="9690" y="437"/>
                  </a:lnTo>
                  <a:lnTo>
                    <a:pt x="10017" y="566"/>
                  </a:lnTo>
                  <a:lnTo>
                    <a:pt x="10337" y="710"/>
                  </a:lnTo>
                  <a:lnTo>
                    <a:pt x="10648" y="869"/>
                  </a:lnTo>
                  <a:lnTo>
                    <a:pt x="10949" y="1043"/>
                  </a:lnTo>
                  <a:lnTo>
                    <a:pt x="11242" y="1230"/>
                  </a:lnTo>
                  <a:lnTo>
                    <a:pt x="11524" y="1432"/>
                  </a:lnTo>
                  <a:lnTo>
                    <a:pt x="11798" y="1646"/>
                  </a:lnTo>
                  <a:lnTo>
                    <a:pt x="12059" y="1873"/>
                  </a:lnTo>
                  <a:lnTo>
                    <a:pt x="12309" y="2111"/>
                  </a:lnTo>
                  <a:lnTo>
                    <a:pt x="12548" y="2361"/>
                  </a:lnTo>
                  <a:lnTo>
                    <a:pt x="12774" y="2623"/>
                  </a:lnTo>
                  <a:lnTo>
                    <a:pt x="12988" y="2896"/>
                  </a:lnTo>
                  <a:lnTo>
                    <a:pt x="13190" y="3179"/>
                  </a:lnTo>
                  <a:lnTo>
                    <a:pt x="13378" y="3471"/>
                  </a:lnTo>
                  <a:lnTo>
                    <a:pt x="13551" y="3773"/>
                  </a:lnTo>
                  <a:lnTo>
                    <a:pt x="13710" y="4083"/>
                  </a:lnTo>
                  <a:lnTo>
                    <a:pt x="13854" y="4404"/>
                  </a:lnTo>
                  <a:lnTo>
                    <a:pt x="13983" y="4731"/>
                  </a:lnTo>
                  <a:lnTo>
                    <a:pt x="14097" y="5066"/>
                  </a:lnTo>
                  <a:lnTo>
                    <a:pt x="14194" y="5407"/>
                  </a:lnTo>
                  <a:lnTo>
                    <a:pt x="14274" y="5757"/>
                  </a:lnTo>
                  <a:lnTo>
                    <a:pt x="14338" y="6112"/>
                  </a:lnTo>
                  <a:lnTo>
                    <a:pt x="14384" y="6473"/>
                  </a:lnTo>
                  <a:lnTo>
                    <a:pt x="14411" y="6839"/>
                  </a:lnTo>
                  <a:lnTo>
                    <a:pt x="14421" y="7210"/>
                  </a:lnTo>
                  <a:lnTo>
                    <a:pt x="14411" y="7581"/>
                  </a:lnTo>
                  <a:lnTo>
                    <a:pt x="14384" y="7947"/>
                  </a:lnTo>
                  <a:lnTo>
                    <a:pt x="14338" y="8308"/>
                  </a:lnTo>
                  <a:lnTo>
                    <a:pt x="14274" y="8664"/>
                  </a:lnTo>
                  <a:lnTo>
                    <a:pt x="14194" y="9012"/>
                  </a:lnTo>
                  <a:lnTo>
                    <a:pt x="14097" y="9354"/>
                  </a:lnTo>
                  <a:lnTo>
                    <a:pt x="13983" y="9689"/>
                  </a:lnTo>
                  <a:lnTo>
                    <a:pt x="13854" y="10016"/>
                  </a:lnTo>
                  <a:lnTo>
                    <a:pt x="13710" y="10336"/>
                  </a:lnTo>
                  <a:lnTo>
                    <a:pt x="13551" y="10647"/>
                  </a:lnTo>
                  <a:lnTo>
                    <a:pt x="13378" y="10949"/>
                  </a:lnTo>
                  <a:lnTo>
                    <a:pt x="13190" y="11241"/>
                  </a:lnTo>
                  <a:lnTo>
                    <a:pt x="12988" y="11524"/>
                  </a:lnTo>
                  <a:lnTo>
                    <a:pt x="12774" y="11797"/>
                  </a:lnTo>
                  <a:lnTo>
                    <a:pt x="12548" y="12058"/>
                  </a:lnTo>
                  <a:lnTo>
                    <a:pt x="12309" y="12309"/>
                  </a:lnTo>
                  <a:lnTo>
                    <a:pt x="12059" y="12547"/>
                  </a:lnTo>
                  <a:lnTo>
                    <a:pt x="11798" y="12774"/>
                  </a:lnTo>
                  <a:lnTo>
                    <a:pt x="11524" y="12988"/>
                  </a:lnTo>
                  <a:lnTo>
                    <a:pt x="11242" y="13189"/>
                  </a:lnTo>
                  <a:lnTo>
                    <a:pt x="10949" y="13377"/>
                  </a:lnTo>
                  <a:lnTo>
                    <a:pt x="10648" y="13550"/>
                  </a:lnTo>
                  <a:lnTo>
                    <a:pt x="10337" y="13710"/>
                  </a:lnTo>
                  <a:lnTo>
                    <a:pt x="10017" y="13854"/>
                  </a:lnTo>
                  <a:lnTo>
                    <a:pt x="9690" y="13983"/>
                  </a:lnTo>
                  <a:lnTo>
                    <a:pt x="9355" y="14096"/>
                  </a:lnTo>
                  <a:lnTo>
                    <a:pt x="9013" y="14193"/>
                  </a:lnTo>
                  <a:lnTo>
                    <a:pt x="8663" y="14274"/>
                  </a:lnTo>
                  <a:lnTo>
                    <a:pt x="8308" y="14337"/>
                  </a:lnTo>
                  <a:lnTo>
                    <a:pt x="7948" y="14383"/>
                  </a:lnTo>
                  <a:lnTo>
                    <a:pt x="7582" y="14411"/>
                  </a:lnTo>
                  <a:lnTo>
                    <a:pt x="7210" y="14420"/>
                  </a:lnTo>
                  <a:lnTo>
                    <a:pt x="6839" y="14411"/>
                  </a:lnTo>
                  <a:lnTo>
                    <a:pt x="6473" y="14383"/>
                  </a:lnTo>
                  <a:lnTo>
                    <a:pt x="6113" y="14337"/>
                  </a:lnTo>
                  <a:lnTo>
                    <a:pt x="5757" y="14274"/>
                  </a:lnTo>
                  <a:lnTo>
                    <a:pt x="5408" y="14193"/>
                  </a:lnTo>
                  <a:lnTo>
                    <a:pt x="5066" y="14096"/>
                  </a:lnTo>
                  <a:lnTo>
                    <a:pt x="4731" y="13983"/>
                  </a:lnTo>
                  <a:lnTo>
                    <a:pt x="4404" y="13854"/>
                  </a:lnTo>
                  <a:lnTo>
                    <a:pt x="4084" y="13710"/>
                  </a:lnTo>
                  <a:lnTo>
                    <a:pt x="3773" y="13550"/>
                  </a:lnTo>
                  <a:lnTo>
                    <a:pt x="3472" y="13377"/>
                  </a:lnTo>
                  <a:lnTo>
                    <a:pt x="3179" y="13189"/>
                  </a:lnTo>
                  <a:lnTo>
                    <a:pt x="2897" y="12988"/>
                  </a:lnTo>
                  <a:lnTo>
                    <a:pt x="2623" y="12774"/>
                  </a:lnTo>
                  <a:lnTo>
                    <a:pt x="2362" y="12547"/>
                  </a:lnTo>
                  <a:lnTo>
                    <a:pt x="2112" y="12309"/>
                  </a:lnTo>
                  <a:lnTo>
                    <a:pt x="1873" y="12058"/>
                  </a:lnTo>
                  <a:lnTo>
                    <a:pt x="1647" y="11797"/>
                  </a:lnTo>
                  <a:lnTo>
                    <a:pt x="1433" y="11524"/>
                  </a:lnTo>
                  <a:lnTo>
                    <a:pt x="1231" y="11241"/>
                  </a:lnTo>
                  <a:lnTo>
                    <a:pt x="1043" y="10949"/>
                  </a:lnTo>
                  <a:lnTo>
                    <a:pt x="870" y="10647"/>
                  </a:lnTo>
                  <a:lnTo>
                    <a:pt x="711" y="10336"/>
                  </a:lnTo>
                  <a:lnTo>
                    <a:pt x="567" y="10016"/>
                  </a:lnTo>
                  <a:lnTo>
                    <a:pt x="437" y="9689"/>
                  </a:lnTo>
                  <a:lnTo>
                    <a:pt x="324" y="9354"/>
                  </a:lnTo>
                  <a:lnTo>
                    <a:pt x="227" y="9012"/>
                  </a:lnTo>
                  <a:lnTo>
                    <a:pt x="147" y="8664"/>
                  </a:lnTo>
                  <a:lnTo>
                    <a:pt x="83" y="8308"/>
                  </a:lnTo>
                  <a:lnTo>
                    <a:pt x="37" y="7947"/>
                  </a:lnTo>
                  <a:lnTo>
                    <a:pt x="10" y="7581"/>
                  </a:lnTo>
                  <a:lnTo>
                    <a:pt x="0" y="7210"/>
                  </a:lnTo>
                  <a:lnTo>
                    <a:pt x="10" y="6839"/>
                  </a:lnTo>
                  <a:lnTo>
                    <a:pt x="37" y="6473"/>
                  </a:lnTo>
                  <a:lnTo>
                    <a:pt x="83" y="6112"/>
                  </a:lnTo>
                  <a:lnTo>
                    <a:pt x="147" y="5757"/>
                  </a:lnTo>
                  <a:lnTo>
                    <a:pt x="227" y="5407"/>
                  </a:lnTo>
                  <a:lnTo>
                    <a:pt x="324" y="5066"/>
                  </a:lnTo>
                  <a:lnTo>
                    <a:pt x="437" y="4731"/>
                  </a:lnTo>
                  <a:lnTo>
                    <a:pt x="567" y="4404"/>
                  </a:lnTo>
                  <a:lnTo>
                    <a:pt x="711" y="4083"/>
                  </a:lnTo>
                  <a:lnTo>
                    <a:pt x="870" y="3773"/>
                  </a:lnTo>
                  <a:lnTo>
                    <a:pt x="1043" y="3471"/>
                  </a:lnTo>
                  <a:lnTo>
                    <a:pt x="1231" y="3179"/>
                  </a:lnTo>
                  <a:lnTo>
                    <a:pt x="1433" y="2896"/>
                  </a:lnTo>
                  <a:lnTo>
                    <a:pt x="1647" y="2623"/>
                  </a:lnTo>
                  <a:lnTo>
                    <a:pt x="1873" y="2361"/>
                  </a:lnTo>
                  <a:lnTo>
                    <a:pt x="2112" y="2111"/>
                  </a:lnTo>
                  <a:lnTo>
                    <a:pt x="2362" y="1873"/>
                  </a:lnTo>
                  <a:lnTo>
                    <a:pt x="2623" y="1646"/>
                  </a:lnTo>
                  <a:lnTo>
                    <a:pt x="2897" y="1432"/>
                  </a:lnTo>
                  <a:lnTo>
                    <a:pt x="3179" y="1230"/>
                  </a:lnTo>
                  <a:lnTo>
                    <a:pt x="3472" y="1043"/>
                  </a:lnTo>
                  <a:lnTo>
                    <a:pt x="3773" y="869"/>
                  </a:lnTo>
                  <a:lnTo>
                    <a:pt x="4084" y="710"/>
                  </a:lnTo>
                  <a:lnTo>
                    <a:pt x="4404" y="566"/>
                  </a:lnTo>
                  <a:lnTo>
                    <a:pt x="4731" y="437"/>
                  </a:lnTo>
                  <a:lnTo>
                    <a:pt x="5066" y="324"/>
                  </a:lnTo>
                  <a:lnTo>
                    <a:pt x="5408" y="226"/>
                  </a:lnTo>
                  <a:lnTo>
                    <a:pt x="5757" y="146"/>
                  </a:lnTo>
                  <a:lnTo>
                    <a:pt x="6113" y="83"/>
                  </a:lnTo>
                  <a:lnTo>
                    <a:pt x="6473" y="37"/>
                  </a:lnTo>
                  <a:lnTo>
                    <a:pt x="6839" y="9"/>
                  </a:lnTo>
                  <a:lnTo>
                    <a:pt x="7210" y="0"/>
                  </a:lnTo>
                  <a:close/>
                </a:path>
              </a:pathLst>
            </a:custGeom>
            <a:solidFill>
              <a:srgbClr val="FFF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8" name="Freeform 8"/>
            <p:cNvSpPr>
              <a:spLocks noEditPoints="1"/>
            </p:cNvSpPr>
            <p:nvPr/>
          </p:nvSpPr>
          <p:spPr bwMode="auto">
            <a:xfrm>
              <a:off x="4085921" y="5677205"/>
              <a:ext cx="855663" cy="854075"/>
            </a:xfrm>
            <a:custGeom>
              <a:avLst/>
              <a:gdLst>
                <a:gd name="T0" fmla="*/ 8734 w 14538"/>
                <a:gd name="T1" fmla="*/ 148 h 14539"/>
                <a:gd name="T2" fmla="*/ 10262 w 14538"/>
                <a:gd name="T3" fmla="*/ 642 h 14539"/>
                <a:gd name="T4" fmla="*/ 11618 w 14538"/>
                <a:gd name="T5" fmla="*/ 1444 h 14539"/>
                <a:gd name="T6" fmla="*/ 12078 w 14538"/>
                <a:gd name="T7" fmla="*/ 1975 h 14539"/>
                <a:gd name="T8" fmla="*/ 10829 w 14538"/>
                <a:gd name="T9" fmla="*/ 1064 h 14539"/>
                <a:gd name="T10" fmla="*/ 9396 w 14538"/>
                <a:gd name="T11" fmla="*/ 439 h 14539"/>
                <a:gd name="T12" fmla="*/ 7820 w 14538"/>
                <a:gd name="T13" fmla="*/ 138 h 14539"/>
                <a:gd name="T14" fmla="*/ 12879 w 14538"/>
                <a:gd name="T15" fmla="*/ 2644 h 14539"/>
                <a:gd name="T16" fmla="*/ 13744 w 14538"/>
                <a:gd name="T17" fmla="*/ 3959 h 14539"/>
                <a:gd name="T18" fmla="*/ 14310 w 14538"/>
                <a:gd name="T19" fmla="*/ 5452 h 14539"/>
                <a:gd name="T20" fmla="*/ 14536 w 14538"/>
                <a:gd name="T21" fmla="*/ 7081 h 14539"/>
                <a:gd name="T22" fmla="*/ 14309 w 14538"/>
                <a:gd name="T23" fmla="*/ 6003 h 14539"/>
                <a:gd name="T24" fmla="*/ 13859 w 14538"/>
                <a:gd name="T25" fmla="*/ 4485 h 14539"/>
                <a:gd name="T26" fmla="*/ 13101 w 14538"/>
                <a:gd name="T27" fmla="*/ 3129 h 14539"/>
                <a:gd name="T28" fmla="*/ 14538 w 14538"/>
                <a:gd name="T29" fmla="*/ 7269 h 14539"/>
                <a:gd name="T30" fmla="*/ 14352 w 14538"/>
                <a:gd name="T31" fmla="*/ 8911 h 14539"/>
                <a:gd name="T32" fmla="*/ 13822 w 14538"/>
                <a:gd name="T33" fmla="*/ 10421 h 14539"/>
                <a:gd name="T34" fmla="*/ 12988 w 14538"/>
                <a:gd name="T35" fmla="*/ 11757 h 14539"/>
                <a:gd name="T36" fmla="*/ 12677 w 14538"/>
                <a:gd name="T37" fmla="*/ 11950 h 14539"/>
                <a:gd name="T38" fmla="*/ 13558 w 14538"/>
                <a:gd name="T39" fmla="*/ 10678 h 14539"/>
                <a:gd name="T40" fmla="*/ 14150 w 14538"/>
                <a:gd name="T41" fmla="*/ 9227 h 14539"/>
                <a:gd name="T42" fmla="*/ 14412 w 14538"/>
                <a:gd name="T43" fmla="*/ 7637 h 14539"/>
                <a:gd name="T44" fmla="*/ 11758 w 14538"/>
                <a:gd name="T45" fmla="*/ 12987 h 14539"/>
                <a:gd name="T46" fmla="*/ 10421 w 14538"/>
                <a:gd name="T47" fmla="*/ 13821 h 14539"/>
                <a:gd name="T48" fmla="*/ 8912 w 14538"/>
                <a:gd name="T49" fmla="*/ 14352 h 14539"/>
                <a:gd name="T50" fmla="*/ 7269 w 14538"/>
                <a:gd name="T51" fmla="*/ 14539 h 14539"/>
                <a:gd name="T52" fmla="*/ 8710 w 14538"/>
                <a:gd name="T53" fmla="*/ 14275 h 14539"/>
                <a:gd name="T54" fmla="*/ 10213 w 14538"/>
                <a:gd name="T55" fmla="*/ 13789 h 14539"/>
                <a:gd name="T56" fmla="*/ 11548 w 14538"/>
                <a:gd name="T57" fmla="*/ 13000 h 14539"/>
                <a:gd name="T58" fmla="*/ 7081 w 14538"/>
                <a:gd name="T59" fmla="*/ 14536 h 14539"/>
                <a:gd name="T60" fmla="*/ 5453 w 14538"/>
                <a:gd name="T61" fmla="*/ 14309 h 14539"/>
                <a:gd name="T62" fmla="*/ 3960 w 14538"/>
                <a:gd name="T63" fmla="*/ 13743 h 14539"/>
                <a:gd name="T64" fmla="*/ 2645 w 14538"/>
                <a:gd name="T65" fmla="*/ 12878 h 14539"/>
                <a:gd name="T66" fmla="*/ 2720 w 14538"/>
                <a:gd name="T67" fmla="*/ 12787 h 14539"/>
                <a:gd name="T68" fmla="*/ 4013 w 14538"/>
                <a:gd name="T69" fmla="*/ 13638 h 14539"/>
                <a:gd name="T70" fmla="*/ 5482 w 14538"/>
                <a:gd name="T71" fmla="*/ 14195 h 14539"/>
                <a:gd name="T72" fmla="*/ 7085 w 14538"/>
                <a:gd name="T73" fmla="*/ 14418 h 14539"/>
                <a:gd name="T74" fmla="*/ 1444 w 14538"/>
                <a:gd name="T75" fmla="*/ 11619 h 14539"/>
                <a:gd name="T76" fmla="*/ 642 w 14538"/>
                <a:gd name="T77" fmla="*/ 10261 h 14539"/>
                <a:gd name="T78" fmla="*/ 148 w 14538"/>
                <a:gd name="T79" fmla="*/ 8734 h 14539"/>
                <a:gd name="T80" fmla="*/ 118 w 14538"/>
                <a:gd name="T81" fmla="*/ 7269 h 14539"/>
                <a:gd name="T82" fmla="*/ 301 w 14538"/>
                <a:gd name="T83" fmla="*/ 8884 h 14539"/>
                <a:gd name="T84" fmla="*/ 823 w 14538"/>
                <a:gd name="T85" fmla="*/ 10370 h 14539"/>
                <a:gd name="T86" fmla="*/ 1643 w 14538"/>
                <a:gd name="T87" fmla="*/ 11685 h 14539"/>
                <a:gd name="T88" fmla="*/ 9 w 14538"/>
                <a:gd name="T89" fmla="*/ 6894 h 14539"/>
                <a:gd name="T90" fmla="*/ 276 w 14538"/>
                <a:gd name="T91" fmla="*/ 5279 h 14539"/>
                <a:gd name="T92" fmla="*/ 877 w 14538"/>
                <a:gd name="T93" fmla="*/ 3804 h 14539"/>
                <a:gd name="T94" fmla="*/ 1773 w 14538"/>
                <a:gd name="T95" fmla="*/ 2511 h 14539"/>
                <a:gd name="T96" fmla="*/ 1643 w 14538"/>
                <a:gd name="T97" fmla="*/ 2853 h 14539"/>
                <a:gd name="T98" fmla="*/ 823 w 14538"/>
                <a:gd name="T99" fmla="*/ 4168 h 14539"/>
                <a:gd name="T100" fmla="*/ 301 w 14538"/>
                <a:gd name="T101" fmla="*/ 5653 h 14539"/>
                <a:gd name="T102" fmla="*/ 118 w 14538"/>
                <a:gd name="T103" fmla="*/ 7269 h 14539"/>
                <a:gd name="T104" fmla="*/ 3062 w 14538"/>
                <a:gd name="T105" fmla="*/ 1340 h 14539"/>
                <a:gd name="T106" fmla="*/ 4440 w 14538"/>
                <a:gd name="T107" fmla="*/ 571 h 14539"/>
                <a:gd name="T108" fmla="*/ 5983 w 14538"/>
                <a:gd name="T109" fmla="*/ 113 h 14539"/>
                <a:gd name="T110" fmla="*/ 7085 w 14538"/>
                <a:gd name="T111" fmla="*/ 120 h 14539"/>
                <a:gd name="T112" fmla="*/ 5482 w 14538"/>
                <a:gd name="T113" fmla="*/ 342 h 14539"/>
                <a:gd name="T114" fmla="*/ 4013 w 14538"/>
                <a:gd name="T115" fmla="*/ 899 h 14539"/>
                <a:gd name="T116" fmla="*/ 2720 w 14538"/>
                <a:gd name="T117" fmla="*/ 1750 h 14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38" h="14539">
                  <a:moveTo>
                    <a:pt x="7269" y="0"/>
                  </a:moveTo>
                  <a:lnTo>
                    <a:pt x="7457" y="2"/>
                  </a:lnTo>
                  <a:lnTo>
                    <a:pt x="7644" y="9"/>
                  </a:lnTo>
                  <a:lnTo>
                    <a:pt x="7829" y="21"/>
                  </a:lnTo>
                  <a:lnTo>
                    <a:pt x="8013" y="37"/>
                  </a:lnTo>
                  <a:lnTo>
                    <a:pt x="8195" y="58"/>
                  </a:lnTo>
                  <a:lnTo>
                    <a:pt x="8376" y="84"/>
                  </a:lnTo>
                  <a:lnTo>
                    <a:pt x="8556" y="113"/>
                  </a:lnTo>
                  <a:lnTo>
                    <a:pt x="8734" y="148"/>
                  </a:lnTo>
                  <a:lnTo>
                    <a:pt x="8912" y="186"/>
                  </a:lnTo>
                  <a:lnTo>
                    <a:pt x="9086" y="229"/>
                  </a:lnTo>
                  <a:lnTo>
                    <a:pt x="9260" y="275"/>
                  </a:lnTo>
                  <a:lnTo>
                    <a:pt x="9431" y="327"/>
                  </a:lnTo>
                  <a:lnTo>
                    <a:pt x="9601" y="382"/>
                  </a:lnTo>
                  <a:lnTo>
                    <a:pt x="9769" y="441"/>
                  </a:lnTo>
                  <a:lnTo>
                    <a:pt x="9935" y="504"/>
                  </a:lnTo>
                  <a:lnTo>
                    <a:pt x="10099" y="571"/>
                  </a:lnTo>
                  <a:lnTo>
                    <a:pt x="10262" y="642"/>
                  </a:lnTo>
                  <a:lnTo>
                    <a:pt x="10421" y="716"/>
                  </a:lnTo>
                  <a:lnTo>
                    <a:pt x="10579" y="795"/>
                  </a:lnTo>
                  <a:lnTo>
                    <a:pt x="10735" y="877"/>
                  </a:lnTo>
                  <a:lnTo>
                    <a:pt x="10888" y="962"/>
                  </a:lnTo>
                  <a:lnTo>
                    <a:pt x="11039" y="1052"/>
                  </a:lnTo>
                  <a:lnTo>
                    <a:pt x="11187" y="1144"/>
                  </a:lnTo>
                  <a:lnTo>
                    <a:pt x="11334" y="1241"/>
                  </a:lnTo>
                  <a:lnTo>
                    <a:pt x="11477" y="1340"/>
                  </a:lnTo>
                  <a:lnTo>
                    <a:pt x="11618" y="1444"/>
                  </a:lnTo>
                  <a:lnTo>
                    <a:pt x="11758" y="1550"/>
                  </a:lnTo>
                  <a:lnTo>
                    <a:pt x="11894" y="1660"/>
                  </a:lnTo>
                  <a:lnTo>
                    <a:pt x="12027" y="1772"/>
                  </a:lnTo>
                  <a:lnTo>
                    <a:pt x="12157" y="1888"/>
                  </a:lnTo>
                  <a:lnTo>
                    <a:pt x="12285" y="2007"/>
                  </a:lnTo>
                  <a:lnTo>
                    <a:pt x="12410" y="2129"/>
                  </a:lnTo>
                  <a:lnTo>
                    <a:pt x="12327" y="2212"/>
                  </a:lnTo>
                  <a:lnTo>
                    <a:pt x="12204" y="2092"/>
                  </a:lnTo>
                  <a:lnTo>
                    <a:pt x="12078" y="1975"/>
                  </a:lnTo>
                  <a:lnTo>
                    <a:pt x="11950" y="1861"/>
                  </a:lnTo>
                  <a:lnTo>
                    <a:pt x="11819" y="1750"/>
                  </a:lnTo>
                  <a:lnTo>
                    <a:pt x="11685" y="1643"/>
                  </a:lnTo>
                  <a:lnTo>
                    <a:pt x="11548" y="1538"/>
                  </a:lnTo>
                  <a:lnTo>
                    <a:pt x="11409" y="1437"/>
                  </a:lnTo>
                  <a:lnTo>
                    <a:pt x="11268" y="1338"/>
                  </a:lnTo>
                  <a:lnTo>
                    <a:pt x="11124" y="1243"/>
                  </a:lnTo>
                  <a:lnTo>
                    <a:pt x="10978" y="1152"/>
                  </a:lnTo>
                  <a:lnTo>
                    <a:pt x="10829" y="1064"/>
                  </a:lnTo>
                  <a:lnTo>
                    <a:pt x="10679" y="980"/>
                  </a:lnTo>
                  <a:lnTo>
                    <a:pt x="10526" y="899"/>
                  </a:lnTo>
                  <a:lnTo>
                    <a:pt x="10371" y="822"/>
                  </a:lnTo>
                  <a:lnTo>
                    <a:pt x="10213" y="749"/>
                  </a:lnTo>
                  <a:lnTo>
                    <a:pt x="10053" y="679"/>
                  </a:lnTo>
                  <a:lnTo>
                    <a:pt x="9892" y="613"/>
                  </a:lnTo>
                  <a:lnTo>
                    <a:pt x="9728" y="551"/>
                  </a:lnTo>
                  <a:lnTo>
                    <a:pt x="9563" y="493"/>
                  </a:lnTo>
                  <a:lnTo>
                    <a:pt x="9396" y="439"/>
                  </a:lnTo>
                  <a:lnTo>
                    <a:pt x="9228" y="388"/>
                  </a:lnTo>
                  <a:lnTo>
                    <a:pt x="9057" y="342"/>
                  </a:lnTo>
                  <a:lnTo>
                    <a:pt x="8885" y="300"/>
                  </a:lnTo>
                  <a:lnTo>
                    <a:pt x="8710" y="262"/>
                  </a:lnTo>
                  <a:lnTo>
                    <a:pt x="8535" y="229"/>
                  </a:lnTo>
                  <a:lnTo>
                    <a:pt x="8358" y="200"/>
                  </a:lnTo>
                  <a:lnTo>
                    <a:pt x="8180" y="175"/>
                  </a:lnTo>
                  <a:lnTo>
                    <a:pt x="8001" y="154"/>
                  </a:lnTo>
                  <a:lnTo>
                    <a:pt x="7820" y="138"/>
                  </a:lnTo>
                  <a:lnTo>
                    <a:pt x="7638" y="127"/>
                  </a:lnTo>
                  <a:lnTo>
                    <a:pt x="7454" y="120"/>
                  </a:lnTo>
                  <a:lnTo>
                    <a:pt x="7269" y="117"/>
                  </a:lnTo>
                  <a:lnTo>
                    <a:pt x="7269" y="0"/>
                  </a:lnTo>
                  <a:close/>
                  <a:moveTo>
                    <a:pt x="12410" y="2129"/>
                  </a:moveTo>
                  <a:lnTo>
                    <a:pt x="12531" y="2253"/>
                  </a:lnTo>
                  <a:lnTo>
                    <a:pt x="12650" y="2381"/>
                  </a:lnTo>
                  <a:lnTo>
                    <a:pt x="12766" y="2511"/>
                  </a:lnTo>
                  <a:lnTo>
                    <a:pt x="12879" y="2644"/>
                  </a:lnTo>
                  <a:lnTo>
                    <a:pt x="12988" y="2780"/>
                  </a:lnTo>
                  <a:lnTo>
                    <a:pt x="13094" y="2920"/>
                  </a:lnTo>
                  <a:lnTo>
                    <a:pt x="13198" y="3061"/>
                  </a:lnTo>
                  <a:lnTo>
                    <a:pt x="13298" y="3205"/>
                  </a:lnTo>
                  <a:lnTo>
                    <a:pt x="13394" y="3351"/>
                  </a:lnTo>
                  <a:lnTo>
                    <a:pt x="13487" y="3499"/>
                  </a:lnTo>
                  <a:lnTo>
                    <a:pt x="13576" y="3650"/>
                  </a:lnTo>
                  <a:lnTo>
                    <a:pt x="13662" y="3804"/>
                  </a:lnTo>
                  <a:lnTo>
                    <a:pt x="13744" y="3959"/>
                  </a:lnTo>
                  <a:lnTo>
                    <a:pt x="13822" y="4117"/>
                  </a:lnTo>
                  <a:lnTo>
                    <a:pt x="13897" y="4277"/>
                  </a:lnTo>
                  <a:lnTo>
                    <a:pt x="13968" y="4440"/>
                  </a:lnTo>
                  <a:lnTo>
                    <a:pt x="14035" y="4604"/>
                  </a:lnTo>
                  <a:lnTo>
                    <a:pt x="14098" y="4770"/>
                  </a:lnTo>
                  <a:lnTo>
                    <a:pt x="14157" y="4937"/>
                  </a:lnTo>
                  <a:lnTo>
                    <a:pt x="14212" y="5107"/>
                  </a:lnTo>
                  <a:lnTo>
                    <a:pt x="14263" y="5279"/>
                  </a:lnTo>
                  <a:lnTo>
                    <a:pt x="14310" y="5452"/>
                  </a:lnTo>
                  <a:lnTo>
                    <a:pt x="14352" y="5627"/>
                  </a:lnTo>
                  <a:lnTo>
                    <a:pt x="14391" y="5804"/>
                  </a:lnTo>
                  <a:lnTo>
                    <a:pt x="14425" y="5982"/>
                  </a:lnTo>
                  <a:lnTo>
                    <a:pt x="14455" y="6162"/>
                  </a:lnTo>
                  <a:lnTo>
                    <a:pt x="14480" y="6343"/>
                  </a:lnTo>
                  <a:lnTo>
                    <a:pt x="14501" y="6526"/>
                  </a:lnTo>
                  <a:lnTo>
                    <a:pt x="14517" y="6709"/>
                  </a:lnTo>
                  <a:lnTo>
                    <a:pt x="14529" y="6894"/>
                  </a:lnTo>
                  <a:lnTo>
                    <a:pt x="14536" y="7081"/>
                  </a:lnTo>
                  <a:lnTo>
                    <a:pt x="14538" y="7269"/>
                  </a:lnTo>
                  <a:lnTo>
                    <a:pt x="14421" y="7269"/>
                  </a:lnTo>
                  <a:lnTo>
                    <a:pt x="14419" y="7084"/>
                  </a:lnTo>
                  <a:lnTo>
                    <a:pt x="14412" y="6901"/>
                  </a:lnTo>
                  <a:lnTo>
                    <a:pt x="14400" y="6718"/>
                  </a:lnTo>
                  <a:lnTo>
                    <a:pt x="14384" y="6538"/>
                  </a:lnTo>
                  <a:lnTo>
                    <a:pt x="14364" y="6358"/>
                  </a:lnTo>
                  <a:lnTo>
                    <a:pt x="14339" y="6180"/>
                  </a:lnTo>
                  <a:lnTo>
                    <a:pt x="14309" y="6003"/>
                  </a:lnTo>
                  <a:lnTo>
                    <a:pt x="14276" y="5828"/>
                  </a:lnTo>
                  <a:lnTo>
                    <a:pt x="14238" y="5653"/>
                  </a:lnTo>
                  <a:lnTo>
                    <a:pt x="14196" y="5481"/>
                  </a:lnTo>
                  <a:lnTo>
                    <a:pt x="14150" y="5311"/>
                  </a:lnTo>
                  <a:lnTo>
                    <a:pt x="14100" y="5142"/>
                  </a:lnTo>
                  <a:lnTo>
                    <a:pt x="14046" y="4975"/>
                  </a:lnTo>
                  <a:lnTo>
                    <a:pt x="13987" y="4810"/>
                  </a:lnTo>
                  <a:lnTo>
                    <a:pt x="13925" y="4647"/>
                  </a:lnTo>
                  <a:lnTo>
                    <a:pt x="13859" y="4485"/>
                  </a:lnTo>
                  <a:lnTo>
                    <a:pt x="13790" y="4326"/>
                  </a:lnTo>
                  <a:lnTo>
                    <a:pt x="13716" y="4168"/>
                  </a:lnTo>
                  <a:lnTo>
                    <a:pt x="13639" y="4013"/>
                  </a:lnTo>
                  <a:lnTo>
                    <a:pt x="13558" y="3860"/>
                  </a:lnTo>
                  <a:lnTo>
                    <a:pt x="13474" y="3709"/>
                  </a:lnTo>
                  <a:lnTo>
                    <a:pt x="13386" y="3560"/>
                  </a:lnTo>
                  <a:lnTo>
                    <a:pt x="13295" y="3414"/>
                  </a:lnTo>
                  <a:lnTo>
                    <a:pt x="13200" y="3270"/>
                  </a:lnTo>
                  <a:lnTo>
                    <a:pt x="13101" y="3129"/>
                  </a:lnTo>
                  <a:lnTo>
                    <a:pt x="13000" y="2990"/>
                  </a:lnTo>
                  <a:lnTo>
                    <a:pt x="12896" y="2853"/>
                  </a:lnTo>
                  <a:lnTo>
                    <a:pt x="12788" y="2719"/>
                  </a:lnTo>
                  <a:lnTo>
                    <a:pt x="12677" y="2588"/>
                  </a:lnTo>
                  <a:lnTo>
                    <a:pt x="12563" y="2460"/>
                  </a:lnTo>
                  <a:lnTo>
                    <a:pt x="12447" y="2334"/>
                  </a:lnTo>
                  <a:lnTo>
                    <a:pt x="12327" y="2212"/>
                  </a:lnTo>
                  <a:lnTo>
                    <a:pt x="12410" y="2129"/>
                  </a:lnTo>
                  <a:close/>
                  <a:moveTo>
                    <a:pt x="14538" y="7269"/>
                  </a:moveTo>
                  <a:lnTo>
                    <a:pt x="14536" y="7457"/>
                  </a:lnTo>
                  <a:lnTo>
                    <a:pt x="14529" y="7643"/>
                  </a:lnTo>
                  <a:lnTo>
                    <a:pt x="14517" y="7828"/>
                  </a:lnTo>
                  <a:lnTo>
                    <a:pt x="14501" y="8012"/>
                  </a:lnTo>
                  <a:lnTo>
                    <a:pt x="14480" y="8195"/>
                  </a:lnTo>
                  <a:lnTo>
                    <a:pt x="14455" y="8376"/>
                  </a:lnTo>
                  <a:lnTo>
                    <a:pt x="14425" y="8555"/>
                  </a:lnTo>
                  <a:lnTo>
                    <a:pt x="14391" y="8734"/>
                  </a:lnTo>
                  <a:lnTo>
                    <a:pt x="14352" y="8911"/>
                  </a:lnTo>
                  <a:lnTo>
                    <a:pt x="14310" y="9086"/>
                  </a:lnTo>
                  <a:lnTo>
                    <a:pt x="14263" y="9259"/>
                  </a:lnTo>
                  <a:lnTo>
                    <a:pt x="14212" y="9431"/>
                  </a:lnTo>
                  <a:lnTo>
                    <a:pt x="14157" y="9600"/>
                  </a:lnTo>
                  <a:lnTo>
                    <a:pt x="14098" y="9768"/>
                  </a:lnTo>
                  <a:lnTo>
                    <a:pt x="14035" y="9934"/>
                  </a:lnTo>
                  <a:lnTo>
                    <a:pt x="13968" y="10098"/>
                  </a:lnTo>
                  <a:lnTo>
                    <a:pt x="13897" y="10261"/>
                  </a:lnTo>
                  <a:lnTo>
                    <a:pt x="13822" y="10421"/>
                  </a:lnTo>
                  <a:lnTo>
                    <a:pt x="13744" y="10578"/>
                  </a:lnTo>
                  <a:lnTo>
                    <a:pt x="13662" y="10734"/>
                  </a:lnTo>
                  <a:lnTo>
                    <a:pt x="13576" y="10887"/>
                  </a:lnTo>
                  <a:lnTo>
                    <a:pt x="13487" y="11038"/>
                  </a:lnTo>
                  <a:lnTo>
                    <a:pt x="13394" y="11187"/>
                  </a:lnTo>
                  <a:lnTo>
                    <a:pt x="13298" y="11333"/>
                  </a:lnTo>
                  <a:lnTo>
                    <a:pt x="13198" y="11477"/>
                  </a:lnTo>
                  <a:lnTo>
                    <a:pt x="13094" y="11619"/>
                  </a:lnTo>
                  <a:lnTo>
                    <a:pt x="12988" y="11757"/>
                  </a:lnTo>
                  <a:lnTo>
                    <a:pt x="12879" y="11893"/>
                  </a:lnTo>
                  <a:lnTo>
                    <a:pt x="12766" y="12026"/>
                  </a:lnTo>
                  <a:lnTo>
                    <a:pt x="12650" y="12157"/>
                  </a:lnTo>
                  <a:lnTo>
                    <a:pt x="12531" y="12284"/>
                  </a:lnTo>
                  <a:lnTo>
                    <a:pt x="12410" y="12409"/>
                  </a:lnTo>
                  <a:lnTo>
                    <a:pt x="12327" y="12326"/>
                  </a:lnTo>
                  <a:lnTo>
                    <a:pt x="12447" y="12203"/>
                  </a:lnTo>
                  <a:lnTo>
                    <a:pt x="12563" y="12078"/>
                  </a:lnTo>
                  <a:lnTo>
                    <a:pt x="12677" y="11950"/>
                  </a:lnTo>
                  <a:lnTo>
                    <a:pt x="12788" y="11819"/>
                  </a:lnTo>
                  <a:lnTo>
                    <a:pt x="12896" y="11685"/>
                  </a:lnTo>
                  <a:lnTo>
                    <a:pt x="13000" y="11548"/>
                  </a:lnTo>
                  <a:lnTo>
                    <a:pt x="13101" y="11409"/>
                  </a:lnTo>
                  <a:lnTo>
                    <a:pt x="13200" y="11267"/>
                  </a:lnTo>
                  <a:lnTo>
                    <a:pt x="13295" y="11124"/>
                  </a:lnTo>
                  <a:lnTo>
                    <a:pt x="13386" y="10977"/>
                  </a:lnTo>
                  <a:lnTo>
                    <a:pt x="13474" y="10829"/>
                  </a:lnTo>
                  <a:lnTo>
                    <a:pt x="13558" y="10678"/>
                  </a:lnTo>
                  <a:lnTo>
                    <a:pt x="13639" y="10525"/>
                  </a:lnTo>
                  <a:lnTo>
                    <a:pt x="13716" y="10370"/>
                  </a:lnTo>
                  <a:lnTo>
                    <a:pt x="13790" y="10213"/>
                  </a:lnTo>
                  <a:lnTo>
                    <a:pt x="13859" y="10052"/>
                  </a:lnTo>
                  <a:lnTo>
                    <a:pt x="13925" y="9891"/>
                  </a:lnTo>
                  <a:lnTo>
                    <a:pt x="13987" y="9728"/>
                  </a:lnTo>
                  <a:lnTo>
                    <a:pt x="14046" y="9563"/>
                  </a:lnTo>
                  <a:lnTo>
                    <a:pt x="14100" y="9396"/>
                  </a:lnTo>
                  <a:lnTo>
                    <a:pt x="14150" y="9227"/>
                  </a:lnTo>
                  <a:lnTo>
                    <a:pt x="14196" y="9056"/>
                  </a:lnTo>
                  <a:lnTo>
                    <a:pt x="14238" y="8884"/>
                  </a:lnTo>
                  <a:lnTo>
                    <a:pt x="14276" y="8711"/>
                  </a:lnTo>
                  <a:lnTo>
                    <a:pt x="14309" y="8534"/>
                  </a:lnTo>
                  <a:lnTo>
                    <a:pt x="14339" y="8358"/>
                  </a:lnTo>
                  <a:lnTo>
                    <a:pt x="14364" y="8180"/>
                  </a:lnTo>
                  <a:lnTo>
                    <a:pt x="14384" y="8000"/>
                  </a:lnTo>
                  <a:lnTo>
                    <a:pt x="14400" y="7819"/>
                  </a:lnTo>
                  <a:lnTo>
                    <a:pt x="14412" y="7637"/>
                  </a:lnTo>
                  <a:lnTo>
                    <a:pt x="14419" y="7454"/>
                  </a:lnTo>
                  <a:lnTo>
                    <a:pt x="14421" y="7269"/>
                  </a:lnTo>
                  <a:lnTo>
                    <a:pt x="14538" y="7269"/>
                  </a:lnTo>
                  <a:close/>
                  <a:moveTo>
                    <a:pt x="12410" y="12409"/>
                  </a:moveTo>
                  <a:lnTo>
                    <a:pt x="12285" y="12531"/>
                  </a:lnTo>
                  <a:lnTo>
                    <a:pt x="12157" y="12650"/>
                  </a:lnTo>
                  <a:lnTo>
                    <a:pt x="12027" y="12765"/>
                  </a:lnTo>
                  <a:lnTo>
                    <a:pt x="11894" y="12878"/>
                  </a:lnTo>
                  <a:lnTo>
                    <a:pt x="11758" y="12987"/>
                  </a:lnTo>
                  <a:lnTo>
                    <a:pt x="11618" y="13095"/>
                  </a:lnTo>
                  <a:lnTo>
                    <a:pt x="11477" y="13197"/>
                  </a:lnTo>
                  <a:lnTo>
                    <a:pt x="11334" y="13297"/>
                  </a:lnTo>
                  <a:lnTo>
                    <a:pt x="11187" y="13393"/>
                  </a:lnTo>
                  <a:lnTo>
                    <a:pt x="11039" y="13486"/>
                  </a:lnTo>
                  <a:lnTo>
                    <a:pt x="10888" y="13575"/>
                  </a:lnTo>
                  <a:lnTo>
                    <a:pt x="10735" y="13661"/>
                  </a:lnTo>
                  <a:lnTo>
                    <a:pt x="10579" y="13743"/>
                  </a:lnTo>
                  <a:lnTo>
                    <a:pt x="10421" y="13821"/>
                  </a:lnTo>
                  <a:lnTo>
                    <a:pt x="10262" y="13896"/>
                  </a:lnTo>
                  <a:lnTo>
                    <a:pt x="10099" y="13967"/>
                  </a:lnTo>
                  <a:lnTo>
                    <a:pt x="9935" y="14034"/>
                  </a:lnTo>
                  <a:lnTo>
                    <a:pt x="9769" y="14097"/>
                  </a:lnTo>
                  <a:lnTo>
                    <a:pt x="9601" y="14156"/>
                  </a:lnTo>
                  <a:lnTo>
                    <a:pt x="9431" y="14211"/>
                  </a:lnTo>
                  <a:lnTo>
                    <a:pt x="9260" y="14262"/>
                  </a:lnTo>
                  <a:lnTo>
                    <a:pt x="9086" y="14309"/>
                  </a:lnTo>
                  <a:lnTo>
                    <a:pt x="8912" y="14352"/>
                  </a:lnTo>
                  <a:lnTo>
                    <a:pt x="8734" y="14390"/>
                  </a:lnTo>
                  <a:lnTo>
                    <a:pt x="8556" y="14424"/>
                  </a:lnTo>
                  <a:lnTo>
                    <a:pt x="8376" y="14454"/>
                  </a:lnTo>
                  <a:lnTo>
                    <a:pt x="8195" y="14479"/>
                  </a:lnTo>
                  <a:lnTo>
                    <a:pt x="8013" y="14500"/>
                  </a:lnTo>
                  <a:lnTo>
                    <a:pt x="7829" y="14518"/>
                  </a:lnTo>
                  <a:lnTo>
                    <a:pt x="7644" y="14529"/>
                  </a:lnTo>
                  <a:lnTo>
                    <a:pt x="7457" y="14536"/>
                  </a:lnTo>
                  <a:lnTo>
                    <a:pt x="7269" y="14539"/>
                  </a:lnTo>
                  <a:lnTo>
                    <a:pt x="7269" y="14420"/>
                  </a:lnTo>
                  <a:lnTo>
                    <a:pt x="7454" y="14418"/>
                  </a:lnTo>
                  <a:lnTo>
                    <a:pt x="7638" y="14411"/>
                  </a:lnTo>
                  <a:lnTo>
                    <a:pt x="7820" y="14400"/>
                  </a:lnTo>
                  <a:lnTo>
                    <a:pt x="8001" y="14383"/>
                  </a:lnTo>
                  <a:lnTo>
                    <a:pt x="8180" y="14363"/>
                  </a:lnTo>
                  <a:lnTo>
                    <a:pt x="8358" y="14338"/>
                  </a:lnTo>
                  <a:lnTo>
                    <a:pt x="8535" y="14309"/>
                  </a:lnTo>
                  <a:lnTo>
                    <a:pt x="8710" y="14275"/>
                  </a:lnTo>
                  <a:lnTo>
                    <a:pt x="8885" y="14237"/>
                  </a:lnTo>
                  <a:lnTo>
                    <a:pt x="9057" y="14195"/>
                  </a:lnTo>
                  <a:lnTo>
                    <a:pt x="9228" y="14149"/>
                  </a:lnTo>
                  <a:lnTo>
                    <a:pt x="9396" y="14099"/>
                  </a:lnTo>
                  <a:lnTo>
                    <a:pt x="9563" y="14045"/>
                  </a:lnTo>
                  <a:lnTo>
                    <a:pt x="9728" y="13987"/>
                  </a:lnTo>
                  <a:lnTo>
                    <a:pt x="9892" y="13925"/>
                  </a:lnTo>
                  <a:lnTo>
                    <a:pt x="10053" y="13859"/>
                  </a:lnTo>
                  <a:lnTo>
                    <a:pt x="10213" y="13789"/>
                  </a:lnTo>
                  <a:lnTo>
                    <a:pt x="10371" y="13716"/>
                  </a:lnTo>
                  <a:lnTo>
                    <a:pt x="10526" y="13638"/>
                  </a:lnTo>
                  <a:lnTo>
                    <a:pt x="10679" y="13558"/>
                  </a:lnTo>
                  <a:lnTo>
                    <a:pt x="10829" y="13473"/>
                  </a:lnTo>
                  <a:lnTo>
                    <a:pt x="10978" y="13386"/>
                  </a:lnTo>
                  <a:lnTo>
                    <a:pt x="11124" y="13294"/>
                  </a:lnTo>
                  <a:lnTo>
                    <a:pt x="11268" y="13200"/>
                  </a:lnTo>
                  <a:lnTo>
                    <a:pt x="11409" y="13102"/>
                  </a:lnTo>
                  <a:lnTo>
                    <a:pt x="11548" y="13000"/>
                  </a:lnTo>
                  <a:lnTo>
                    <a:pt x="11685" y="12895"/>
                  </a:lnTo>
                  <a:lnTo>
                    <a:pt x="11819" y="12787"/>
                  </a:lnTo>
                  <a:lnTo>
                    <a:pt x="11950" y="12677"/>
                  </a:lnTo>
                  <a:lnTo>
                    <a:pt x="12078" y="12563"/>
                  </a:lnTo>
                  <a:lnTo>
                    <a:pt x="12204" y="12446"/>
                  </a:lnTo>
                  <a:lnTo>
                    <a:pt x="12327" y="12326"/>
                  </a:lnTo>
                  <a:lnTo>
                    <a:pt x="12410" y="12409"/>
                  </a:lnTo>
                  <a:close/>
                  <a:moveTo>
                    <a:pt x="7269" y="14539"/>
                  </a:moveTo>
                  <a:lnTo>
                    <a:pt x="7081" y="14536"/>
                  </a:lnTo>
                  <a:lnTo>
                    <a:pt x="6895" y="14529"/>
                  </a:lnTo>
                  <a:lnTo>
                    <a:pt x="6710" y="14518"/>
                  </a:lnTo>
                  <a:lnTo>
                    <a:pt x="6526" y="14500"/>
                  </a:lnTo>
                  <a:lnTo>
                    <a:pt x="6344" y="14479"/>
                  </a:lnTo>
                  <a:lnTo>
                    <a:pt x="6163" y="14454"/>
                  </a:lnTo>
                  <a:lnTo>
                    <a:pt x="5983" y="14424"/>
                  </a:lnTo>
                  <a:lnTo>
                    <a:pt x="5804" y="14390"/>
                  </a:lnTo>
                  <a:lnTo>
                    <a:pt x="5627" y="14352"/>
                  </a:lnTo>
                  <a:lnTo>
                    <a:pt x="5453" y="14309"/>
                  </a:lnTo>
                  <a:lnTo>
                    <a:pt x="5279" y="14262"/>
                  </a:lnTo>
                  <a:lnTo>
                    <a:pt x="5108" y="14211"/>
                  </a:lnTo>
                  <a:lnTo>
                    <a:pt x="4938" y="14156"/>
                  </a:lnTo>
                  <a:lnTo>
                    <a:pt x="4770" y="14097"/>
                  </a:lnTo>
                  <a:lnTo>
                    <a:pt x="4604" y="14034"/>
                  </a:lnTo>
                  <a:lnTo>
                    <a:pt x="4440" y="13967"/>
                  </a:lnTo>
                  <a:lnTo>
                    <a:pt x="4277" y="13896"/>
                  </a:lnTo>
                  <a:lnTo>
                    <a:pt x="4118" y="13821"/>
                  </a:lnTo>
                  <a:lnTo>
                    <a:pt x="3960" y="13743"/>
                  </a:lnTo>
                  <a:lnTo>
                    <a:pt x="3804" y="13661"/>
                  </a:lnTo>
                  <a:lnTo>
                    <a:pt x="3651" y="13575"/>
                  </a:lnTo>
                  <a:lnTo>
                    <a:pt x="3500" y="13486"/>
                  </a:lnTo>
                  <a:lnTo>
                    <a:pt x="3352" y="13393"/>
                  </a:lnTo>
                  <a:lnTo>
                    <a:pt x="3205" y="13297"/>
                  </a:lnTo>
                  <a:lnTo>
                    <a:pt x="3062" y="13197"/>
                  </a:lnTo>
                  <a:lnTo>
                    <a:pt x="2920" y="13095"/>
                  </a:lnTo>
                  <a:lnTo>
                    <a:pt x="2781" y="12987"/>
                  </a:lnTo>
                  <a:lnTo>
                    <a:pt x="2645" y="12878"/>
                  </a:lnTo>
                  <a:lnTo>
                    <a:pt x="2512" y="12765"/>
                  </a:lnTo>
                  <a:lnTo>
                    <a:pt x="2382" y="12650"/>
                  </a:lnTo>
                  <a:lnTo>
                    <a:pt x="2254" y="12531"/>
                  </a:lnTo>
                  <a:lnTo>
                    <a:pt x="2129" y="12409"/>
                  </a:lnTo>
                  <a:lnTo>
                    <a:pt x="2212" y="12326"/>
                  </a:lnTo>
                  <a:lnTo>
                    <a:pt x="2335" y="12446"/>
                  </a:lnTo>
                  <a:lnTo>
                    <a:pt x="2460" y="12563"/>
                  </a:lnTo>
                  <a:lnTo>
                    <a:pt x="2589" y="12677"/>
                  </a:lnTo>
                  <a:lnTo>
                    <a:pt x="2720" y="12787"/>
                  </a:lnTo>
                  <a:lnTo>
                    <a:pt x="2853" y="12895"/>
                  </a:lnTo>
                  <a:lnTo>
                    <a:pt x="2991" y="13000"/>
                  </a:lnTo>
                  <a:lnTo>
                    <a:pt x="3130" y="13102"/>
                  </a:lnTo>
                  <a:lnTo>
                    <a:pt x="3271" y="13200"/>
                  </a:lnTo>
                  <a:lnTo>
                    <a:pt x="3415" y="13294"/>
                  </a:lnTo>
                  <a:lnTo>
                    <a:pt x="3561" y="13386"/>
                  </a:lnTo>
                  <a:lnTo>
                    <a:pt x="3709" y="13473"/>
                  </a:lnTo>
                  <a:lnTo>
                    <a:pt x="3860" y="13558"/>
                  </a:lnTo>
                  <a:lnTo>
                    <a:pt x="4013" y="13638"/>
                  </a:lnTo>
                  <a:lnTo>
                    <a:pt x="4168" y="13716"/>
                  </a:lnTo>
                  <a:lnTo>
                    <a:pt x="4326" y="13789"/>
                  </a:lnTo>
                  <a:lnTo>
                    <a:pt x="4486" y="13859"/>
                  </a:lnTo>
                  <a:lnTo>
                    <a:pt x="4647" y="13925"/>
                  </a:lnTo>
                  <a:lnTo>
                    <a:pt x="4811" y="13987"/>
                  </a:lnTo>
                  <a:lnTo>
                    <a:pt x="4976" y="14045"/>
                  </a:lnTo>
                  <a:lnTo>
                    <a:pt x="5143" y="14099"/>
                  </a:lnTo>
                  <a:lnTo>
                    <a:pt x="5311" y="14149"/>
                  </a:lnTo>
                  <a:lnTo>
                    <a:pt x="5482" y="14195"/>
                  </a:lnTo>
                  <a:lnTo>
                    <a:pt x="5654" y="14237"/>
                  </a:lnTo>
                  <a:lnTo>
                    <a:pt x="5828" y="14275"/>
                  </a:lnTo>
                  <a:lnTo>
                    <a:pt x="6004" y="14309"/>
                  </a:lnTo>
                  <a:lnTo>
                    <a:pt x="6181" y="14338"/>
                  </a:lnTo>
                  <a:lnTo>
                    <a:pt x="6359" y="14363"/>
                  </a:lnTo>
                  <a:lnTo>
                    <a:pt x="6538" y="14383"/>
                  </a:lnTo>
                  <a:lnTo>
                    <a:pt x="6719" y="14400"/>
                  </a:lnTo>
                  <a:lnTo>
                    <a:pt x="6901" y="14411"/>
                  </a:lnTo>
                  <a:lnTo>
                    <a:pt x="7085" y="14418"/>
                  </a:lnTo>
                  <a:lnTo>
                    <a:pt x="7269" y="14420"/>
                  </a:lnTo>
                  <a:lnTo>
                    <a:pt x="7269" y="14539"/>
                  </a:lnTo>
                  <a:close/>
                  <a:moveTo>
                    <a:pt x="2129" y="12409"/>
                  </a:moveTo>
                  <a:lnTo>
                    <a:pt x="2008" y="12284"/>
                  </a:lnTo>
                  <a:lnTo>
                    <a:pt x="1889" y="12157"/>
                  </a:lnTo>
                  <a:lnTo>
                    <a:pt x="1773" y="12026"/>
                  </a:lnTo>
                  <a:lnTo>
                    <a:pt x="1660" y="11893"/>
                  </a:lnTo>
                  <a:lnTo>
                    <a:pt x="1551" y="11757"/>
                  </a:lnTo>
                  <a:lnTo>
                    <a:pt x="1444" y="11619"/>
                  </a:lnTo>
                  <a:lnTo>
                    <a:pt x="1341" y="11477"/>
                  </a:lnTo>
                  <a:lnTo>
                    <a:pt x="1241" y="11333"/>
                  </a:lnTo>
                  <a:lnTo>
                    <a:pt x="1145" y="11187"/>
                  </a:lnTo>
                  <a:lnTo>
                    <a:pt x="1052" y="11038"/>
                  </a:lnTo>
                  <a:lnTo>
                    <a:pt x="963" y="10887"/>
                  </a:lnTo>
                  <a:lnTo>
                    <a:pt x="877" y="10734"/>
                  </a:lnTo>
                  <a:lnTo>
                    <a:pt x="795" y="10578"/>
                  </a:lnTo>
                  <a:lnTo>
                    <a:pt x="717" y="10421"/>
                  </a:lnTo>
                  <a:lnTo>
                    <a:pt x="642" y="10261"/>
                  </a:lnTo>
                  <a:lnTo>
                    <a:pt x="571" y="10098"/>
                  </a:lnTo>
                  <a:lnTo>
                    <a:pt x="504" y="9934"/>
                  </a:lnTo>
                  <a:lnTo>
                    <a:pt x="441" y="9768"/>
                  </a:lnTo>
                  <a:lnTo>
                    <a:pt x="382" y="9600"/>
                  </a:lnTo>
                  <a:lnTo>
                    <a:pt x="327" y="9431"/>
                  </a:lnTo>
                  <a:lnTo>
                    <a:pt x="276" y="9259"/>
                  </a:lnTo>
                  <a:lnTo>
                    <a:pt x="229" y="9086"/>
                  </a:lnTo>
                  <a:lnTo>
                    <a:pt x="187" y="8911"/>
                  </a:lnTo>
                  <a:lnTo>
                    <a:pt x="148" y="8734"/>
                  </a:lnTo>
                  <a:lnTo>
                    <a:pt x="114" y="8555"/>
                  </a:lnTo>
                  <a:lnTo>
                    <a:pt x="84" y="8376"/>
                  </a:lnTo>
                  <a:lnTo>
                    <a:pt x="59" y="8195"/>
                  </a:lnTo>
                  <a:lnTo>
                    <a:pt x="38" y="8012"/>
                  </a:lnTo>
                  <a:lnTo>
                    <a:pt x="22" y="7828"/>
                  </a:lnTo>
                  <a:lnTo>
                    <a:pt x="9" y="7643"/>
                  </a:lnTo>
                  <a:lnTo>
                    <a:pt x="2" y="7457"/>
                  </a:lnTo>
                  <a:lnTo>
                    <a:pt x="0" y="7269"/>
                  </a:lnTo>
                  <a:lnTo>
                    <a:pt x="118" y="7269"/>
                  </a:lnTo>
                  <a:lnTo>
                    <a:pt x="120" y="7454"/>
                  </a:lnTo>
                  <a:lnTo>
                    <a:pt x="127" y="7637"/>
                  </a:lnTo>
                  <a:lnTo>
                    <a:pt x="139" y="7819"/>
                  </a:lnTo>
                  <a:lnTo>
                    <a:pt x="155" y="8000"/>
                  </a:lnTo>
                  <a:lnTo>
                    <a:pt x="175" y="8180"/>
                  </a:lnTo>
                  <a:lnTo>
                    <a:pt x="200" y="8358"/>
                  </a:lnTo>
                  <a:lnTo>
                    <a:pt x="230" y="8534"/>
                  </a:lnTo>
                  <a:lnTo>
                    <a:pt x="263" y="8711"/>
                  </a:lnTo>
                  <a:lnTo>
                    <a:pt x="301" y="8884"/>
                  </a:lnTo>
                  <a:lnTo>
                    <a:pt x="343" y="9056"/>
                  </a:lnTo>
                  <a:lnTo>
                    <a:pt x="389" y="9227"/>
                  </a:lnTo>
                  <a:lnTo>
                    <a:pt x="439" y="9396"/>
                  </a:lnTo>
                  <a:lnTo>
                    <a:pt x="493" y="9563"/>
                  </a:lnTo>
                  <a:lnTo>
                    <a:pt x="552" y="9728"/>
                  </a:lnTo>
                  <a:lnTo>
                    <a:pt x="614" y="9891"/>
                  </a:lnTo>
                  <a:lnTo>
                    <a:pt x="680" y="10052"/>
                  </a:lnTo>
                  <a:lnTo>
                    <a:pt x="749" y="10213"/>
                  </a:lnTo>
                  <a:lnTo>
                    <a:pt x="823" y="10370"/>
                  </a:lnTo>
                  <a:lnTo>
                    <a:pt x="900" y="10525"/>
                  </a:lnTo>
                  <a:lnTo>
                    <a:pt x="981" y="10678"/>
                  </a:lnTo>
                  <a:lnTo>
                    <a:pt x="1065" y="10829"/>
                  </a:lnTo>
                  <a:lnTo>
                    <a:pt x="1153" y="10977"/>
                  </a:lnTo>
                  <a:lnTo>
                    <a:pt x="1244" y="11124"/>
                  </a:lnTo>
                  <a:lnTo>
                    <a:pt x="1339" y="11267"/>
                  </a:lnTo>
                  <a:lnTo>
                    <a:pt x="1437" y="11409"/>
                  </a:lnTo>
                  <a:lnTo>
                    <a:pt x="1539" y="11548"/>
                  </a:lnTo>
                  <a:lnTo>
                    <a:pt x="1643" y="11685"/>
                  </a:lnTo>
                  <a:lnTo>
                    <a:pt x="1751" y="11819"/>
                  </a:lnTo>
                  <a:lnTo>
                    <a:pt x="1862" y="11950"/>
                  </a:lnTo>
                  <a:lnTo>
                    <a:pt x="1976" y="12078"/>
                  </a:lnTo>
                  <a:lnTo>
                    <a:pt x="2092" y="12203"/>
                  </a:lnTo>
                  <a:lnTo>
                    <a:pt x="2212" y="12326"/>
                  </a:lnTo>
                  <a:lnTo>
                    <a:pt x="2129" y="12409"/>
                  </a:lnTo>
                  <a:close/>
                  <a:moveTo>
                    <a:pt x="0" y="7269"/>
                  </a:moveTo>
                  <a:lnTo>
                    <a:pt x="2" y="7081"/>
                  </a:lnTo>
                  <a:lnTo>
                    <a:pt x="9" y="6894"/>
                  </a:lnTo>
                  <a:lnTo>
                    <a:pt x="22" y="6709"/>
                  </a:lnTo>
                  <a:lnTo>
                    <a:pt x="38" y="6526"/>
                  </a:lnTo>
                  <a:lnTo>
                    <a:pt x="59" y="6343"/>
                  </a:lnTo>
                  <a:lnTo>
                    <a:pt x="84" y="6162"/>
                  </a:lnTo>
                  <a:lnTo>
                    <a:pt x="114" y="5982"/>
                  </a:lnTo>
                  <a:lnTo>
                    <a:pt x="148" y="5804"/>
                  </a:lnTo>
                  <a:lnTo>
                    <a:pt x="187" y="5627"/>
                  </a:lnTo>
                  <a:lnTo>
                    <a:pt x="229" y="5452"/>
                  </a:lnTo>
                  <a:lnTo>
                    <a:pt x="276" y="5279"/>
                  </a:lnTo>
                  <a:lnTo>
                    <a:pt x="327" y="5107"/>
                  </a:lnTo>
                  <a:lnTo>
                    <a:pt x="382" y="4937"/>
                  </a:lnTo>
                  <a:lnTo>
                    <a:pt x="441" y="4770"/>
                  </a:lnTo>
                  <a:lnTo>
                    <a:pt x="504" y="4604"/>
                  </a:lnTo>
                  <a:lnTo>
                    <a:pt x="571" y="4440"/>
                  </a:lnTo>
                  <a:lnTo>
                    <a:pt x="642" y="4277"/>
                  </a:lnTo>
                  <a:lnTo>
                    <a:pt x="717" y="4117"/>
                  </a:lnTo>
                  <a:lnTo>
                    <a:pt x="795" y="3959"/>
                  </a:lnTo>
                  <a:lnTo>
                    <a:pt x="877" y="3804"/>
                  </a:lnTo>
                  <a:lnTo>
                    <a:pt x="963" y="3650"/>
                  </a:lnTo>
                  <a:lnTo>
                    <a:pt x="1052" y="3499"/>
                  </a:lnTo>
                  <a:lnTo>
                    <a:pt x="1145" y="3351"/>
                  </a:lnTo>
                  <a:lnTo>
                    <a:pt x="1241" y="3205"/>
                  </a:lnTo>
                  <a:lnTo>
                    <a:pt x="1341" y="3061"/>
                  </a:lnTo>
                  <a:lnTo>
                    <a:pt x="1444" y="2920"/>
                  </a:lnTo>
                  <a:lnTo>
                    <a:pt x="1551" y="2780"/>
                  </a:lnTo>
                  <a:lnTo>
                    <a:pt x="1660" y="2644"/>
                  </a:lnTo>
                  <a:lnTo>
                    <a:pt x="1773" y="2511"/>
                  </a:lnTo>
                  <a:lnTo>
                    <a:pt x="1889" y="2381"/>
                  </a:lnTo>
                  <a:lnTo>
                    <a:pt x="2008" y="2253"/>
                  </a:lnTo>
                  <a:lnTo>
                    <a:pt x="2129" y="2129"/>
                  </a:lnTo>
                  <a:lnTo>
                    <a:pt x="2212" y="2212"/>
                  </a:lnTo>
                  <a:lnTo>
                    <a:pt x="2092" y="2334"/>
                  </a:lnTo>
                  <a:lnTo>
                    <a:pt x="1976" y="2460"/>
                  </a:lnTo>
                  <a:lnTo>
                    <a:pt x="1862" y="2588"/>
                  </a:lnTo>
                  <a:lnTo>
                    <a:pt x="1751" y="2719"/>
                  </a:lnTo>
                  <a:lnTo>
                    <a:pt x="1643" y="2853"/>
                  </a:lnTo>
                  <a:lnTo>
                    <a:pt x="1539" y="2990"/>
                  </a:lnTo>
                  <a:lnTo>
                    <a:pt x="1437" y="3129"/>
                  </a:lnTo>
                  <a:lnTo>
                    <a:pt x="1339" y="3270"/>
                  </a:lnTo>
                  <a:lnTo>
                    <a:pt x="1244" y="3414"/>
                  </a:lnTo>
                  <a:lnTo>
                    <a:pt x="1153" y="3560"/>
                  </a:lnTo>
                  <a:lnTo>
                    <a:pt x="1065" y="3709"/>
                  </a:lnTo>
                  <a:lnTo>
                    <a:pt x="981" y="3860"/>
                  </a:lnTo>
                  <a:lnTo>
                    <a:pt x="900" y="4013"/>
                  </a:lnTo>
                  <a:lnTo>
                    <a:pt x="823" y="4168"/>
                  </a:lnTo>
                  <a:lnTo>
                    <a:pt x="749" y="4326"/>
                  </a:lnTo>
                  <a:lnTo>
                    <a:pt x="680" y="4485"/>
                  </a:lnTo>
                  <a:lnTo>
                    <a:pt x="614" y="4647"/>
                  </a:lnTo>
                  <a:lnTo>
                    <a:pt x="552" y="4810"/>
                  </a:lnTo>
                  <a:lnTo>
                    <a:pt x="493" y="4975"/>
                  </a:lnTo>
                  <a:lnTo>
                    <a:pt x="439" y="5142"/>
                  </a:lnTo>
                  <a:lnTo>
                    <a:pt x="389" y="5311"/>
                  </a:lnTo>
                  <a:lnTo>
                    <a:pt x="343" y="5481"/>
                  </a:lnTo>
                  <a:lnTo>
                    <a:pt x="301" y="5653"/>
                  </a:lnTo>
                  <a:lnTo>
                    <a:pt x="263" y="5828"/>
                  </a:lnTo>
                  <a:lnTo>
                    <a:pt x="230" y="6003"/>
                  </a:lnTo>
                  <a:lnTo>
                    <a:pt x="200" y="6180"/>
                  </a:lnTo>
                  <a:lnTo>
                    <a:pt x="175" y="6358"/>
                  </a:lnTo>
                  <a:lnTo>
                    <a:pt x="155" y="6538"/>
                  </a:lnTo>
                  <a:lnTo>
                    <a:pt x="139" y="6718"/>
                  </a:lnTo>
                  <a:lnTo>
                    <a:pt x="127" y="6901"/>
                  </a:lnTo>
                  <a:lnTo>
                    <a:pt x="120" y="7084"/>
                  </a:lnTo>
                  <a:lnTo>
                    <a:pt x="118" y="7269"/>
                  </a:lnTo>
                  <a:lnTo>
                    <a:pt x="0" y="7269"/>
                  </a:lnTo>
                  <a:close/>
                  <a:moveTo>
                    <a:pt x="2129" y="2129"/>
                  </a:moveTo>
                  <a:lnTo>
                    <a:pt x="2254" y="2007"/>
                  </a:lnTo>
                  <a:lnTo>
                    <a:pt x="2382" y="1888"/>
                  </a:lnTo>
                  <a:lnTo>
                    <a:pt x="2512" y="1772"/>
                  </a:lnTo>
                  <a:lnTo>
                    <a:pt x="2645" y="1660"/>
                  </a:lnTo>
                  <a:lnTo>
                    <a:pt x="2781" y="1550"/>
                  </a:lnTo>
                  <a:lnTo>
                    <a:pt x="2920" y="1444"/>
                  </a:lnTo>
                  <a:lnTo>
                    <a:pt x="3062" y="1340"/>
                  </a:lnTo>
                  <a:lnTo>
                    <a:pt x="3205" y="1241"/>
                  </a:lnTo>
                  <a:lnTo>
                    <a:pt x="3352" y="1144"/>
                  </a:lnTo>
                  <a:lnTo>
                    <a:pt x="3500" y="1052"/>
                  </a:lnTo>
                  <a:lnTo>
                    <a:pt x="3651" y="962"/>
                  </a:lnTo>
                  <a:lnTo>
                    <a:pt x="3804" y="877"/>
                  </a:lnTo>
                  <a:lnTo>
                    <a:pt x="3960" y="795"/>
                  </a:lnTo>
                  <a:lnTo>
                    <a:pt x="4118" y="716"/>
                  </a:lnTo>
                  <a:lnTo>
                    <a:pt x="4277" y="642"/>
                  </a:lnTo>
                  <a:lnTo>
                    <a:pt x="4440" y="571"/>
                  </a:lnTo>
                  <a:lnTo>
                    <a:pt x="4604" y="504"/>
                  </a:lnTo>
                  <a:lnTo>
                    <a:pt x="4770" y="441"/>
                  </a:lnTo>
                  <a:lnTo>
                    <a:pt x="4938" y="382"/>
                  </a:lnTo>
                  <a:lnTo>
                    <a:pt x="5108" y="327"/>
                  </a:lnTo>
                  <a:lnTo>
                    <a:pt x="5279" y="275"/>
                  </a:lnTo>
                  <a:lnTo>
                    <a:pt x="5453" y="229"/>
                  </a:lnTo>
                  <a:lnTo>
                    <a:pt x="5627" y="186"/>
                  </a:lnTo>
                  <a:lnTo>
                    <a:pt x="5804" y="148"/>
                  </a:lnTo>
                  <a:lnTo>
                    <a:pt x="5983" y="113"/>
                  </a:lnTo>
                  <a:lnTo>
                    <a:pt x="6163" y="84"/>
                  </a:lnTo>
                  <a:lnTo>
                    <a:pt x="6344" y="58"/>
                  </a:lnTo>
                  <a:lnTo>
                    <a:pt x="6526" y="37"/>
                  </a:lnTo>
                  <a:lnTo>
                    <a:pt x="6710" y="21"/>
                  </a:lnTo>
                  <a:lnTo>
                    <a:pt x="6895" y="9"/>
                  </a:lnTo>
                  <a:lnTo>
                    <a:pt x="7081" y="2"/>
                  </a:lnTo>
                  <a:lnTo>
                    <a:pt x="7269" y="0"/>
                  </a:lnTo>
                  <a:lnTo>
                    <a:pt x="7269" y="117"/>
                  </a:lnTo>
                  <a:lnTo>
                    <a:pt x="7085" y="120"/>
                  </a:lnTo>
                  <a:lnTo>
                    <a:pt x="6901" y="127"/>
                  </a:lnTo>
                  <a:lnTo>
                    <a:pt x="6719" y="138"/>
                  </a:lnTo>
                  <a:lnTo>
                    <a:pt x="6538" y="154"/>
                  </a:lnTo>
                  <a:lnTo>
                    <a:pt x="6359" y="175"/>
                  </a:lnTo>
                  <a:lnTo>
                    <a:pt x="6181" y="200"/>
                  </a:lnTo>
                  <a:lnTo>
                    <a:pt x="6004" y="229"/>
                  </a:lnTo>
                  <a:lnTo>
                    <a:pt x="5828" y="262"/>
                  </a:lnTo>
                  <a:lnTo>
                    <a:pt x="5654" y="300"/>
                  </a:lnTo>
                  <a:lnTo>
                    <a:pt x="5482" y="342"/>
                  </a:lnTo>
                  <a:lnTo>
                    <a:pt x="5311" y="388"/>
                  </a:lnTo>
                  <a:lnTo>
                    <a:pt x="5143" y="439"/>
                  </a:lnTo>
                  <a:lnTo>
                    <a:pt x="4976" y="493"/>
                  </a:lnTo>
                  <a:lnTo>
                    <a:pt x="4811" y="551"/>
                  </a:lnTo>
                  <a:lnTo>
                    <a:pt x="4647" y="613"/>
                  </a:lnTo>
                  <a:lnTo>
                    <a:pt x="4486" y="679"/>
                  </a:lnTo>
                  <a:lnTo>
                    <a:pt x="4326" y="749"/>
                  </a:lnTo>
                  <a:lnTo>
                    <a:pt x="4168" y="822"/>
                  </a:lnTo>
                  <a:lnTo>
                    <a:pt x="4013" y="899"/>
                  </a:lnTo>
                  <a:lnTo>
                    <a:pt x="3860" y="980"/>
                  </a:lnTo>
                  <a:lnTo>
                    <a:pt x="3709" y="1064"/>
                  </a:lnTo>
                  <a:lnTo>
                    <a:pt x="3561" y="1152"/>
                  </a:lnTo>
                  <a:lnTo>
                    <a:pt x="3415" y="1243"/>
                  </a:lnTo>
                  <a:lnTo>
                    <a:pt x="3271" y="1338"/>
                  </a:lnTo>
                  <a:lnTo>
                    <a:pt x="3130" y="1437"/>
                  </a:lnTo>
                  <a:lnTo>
                    <a:pt x="2991" y="1538"/>
                  </a:lnTo>
                  <a:lnTo>
                    <a:pt x="2853" y="1643"/>
                  </a:lnTo>
                  <a:lnTo>
                    <a:pt x="2720" y="1750"/>
                  </a:lnTo>
                  <a:lnTo>
                    <a:pt x="2589" y="1861"/>
                  </a:lnTo>
                  <a:lnTo>
                    <a:pt x="2460" y="1975"/>
                  </a:lnTo>
                  <a:lnTo>
                    <a:pt x="2335" y="2092"/>
                  </a:lnTo>
                  <a:lnTo>
                    <a:pt x="2212" y="2212"/>
                  </a:lnTo>
                  <a:lnTo>
                    <a:pt x="2129" y="212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4327221" y="5972480"/>
              <a:ext cx="152400" cy="125412"/>
            </a:xfrm>
            <a:custGeom>
              <a:avLst/>
              <a:gdLst>
                <a:gd name="T0" fmla="*/ 1861 w 2591"/>
                <a:gd name="T1" fmla="*/ 679 h 2143"/>
                <a:gd name="T2" fmla="*/ 2029 w 2591"/>
                <a:gd name="T3" fmla="*/ 833 h 2143"/>
                <a:gd name="T4" fmla="*/ 2177 w 2591"/>
                <a:gd name="T5" fmla="*/ 989 h 2143"/>
                <a:gd name="T6" fmla="*/ 2305 w 2591"/>
                <a:gd name="T7" fmla="*/ 1144 h 2143"/>
                <a:gd name="T8" fmla="*/ 2411 w 2591"/>
                <a:gd name="T9" fmla="*/ 1297 h 2143"/>
                <a:gd name="T10" fmla="*/ 2493 w 2591"/>
                <a:gd name="T11" fmla="*/ 1445 h 2143"/>
                <a:gd name="T12" fmla="*/ 2552 w 2591"/>
                <a:gd name="T13" fmla="*/ 1586 h 2143"/>
                <a:gd name="T14" fmla="*/ 2585 w 2591"/>
                <a:gd name="T15" fmla="*/ 1718 h 2143"/>
                <a:gd name="T16" fmla="*/ 2590 w 2591"/>
                <a:gd name="T17" fmla="*/ 1836 h 2143"/>
                <a:gd name="T18" fmla="*/ 2565 w 2591"/>
                <a:gd name="T19" fmla="*/ 1939 h 2143"/>
                <a:gd name="T20" fmla="*/ 2512 w 2591"/>
                <a:gd name="T21" fmla="*/ 2024 h 2143"/>
                <a:gd name="T22" fmla="*/ 2432 w 2591"/>
                <a:gd name="T23" fmla="*/ 2088 h 2143"/>
                <a:gd name="T24" fmla="*/ 2327 w 2591"/>
                <a:gd name="T25" fmla="*/ 2128 h 2143"/>
                <a:gd name="T26" fmla="*/ 2201 w 2591"/>
                <a:gd name="T27" fmla="*/ 2143 h 2143"/>
                <a:gd name="T28" fmla="*/ 2057 w 2591"/>
                <a:gd name="T29" fmla="*/ 2136 h 2143"/>
                <a:gd name="T30" fmla="*/ 1899 w 2591"/>
                <a:gd name="T31" fmla="*/ 2107 h 2143"/>
                <a:gd name="T32" fmla="*/ 1727 w 2591"/>
                <a:gd name="T33" fmla="*/ 2058 h 2143"/>
                <a:gd name="T34" fmla="*/ 1547 w 2591"/>
                <a:gd name="T35" fmla="*/ 1987 h 2143"/>
                <a:gd name="T36" fmla="*/ 1360 w 2591"/>
                <a:gd name="T37" fmla="*/ 1896 h 2143"/>
                <a:gd name="T38" fmla="*/ 1170 w 2591"/>
                <a:gd name="T39" fmla="*/ 1787 h 2143"/>
                <a:gd name="T40" fmla="*/ 979 w 2591"/>
                <a:gd name="T41" fmla="*/ 1659 h 2143"/>
                <a:gd name="T42" fmla="*/ 791 w 2591"/>
                <a:gd name="T43" fmla="*/ 1515 h 2143"/>
                <a:gd name="T44" fmla="*/ 617 w 2591"/>
                <a:gd name="T45" fmla="*/ 1363 h 2143"/>
                <a:gd name="T46" fmla="*/ 462 w 2591"/>
                <a:gd name="T47" fmla="*/ 1208 h 2143"/>
                <a:gd name="T48" fmla="*/ 327 w 2591"/>
                <a:gd name="T49" fmla="*/ 1052 h 2143"/>
                <a:gd name="T50" fmla="*/ 213 w 2591"/>
                <a:gd name="T51" fmla="*/ 898 h 2143"/>
                <a:gd name="T52" fmla="*/ 122 w 2591"/>
                <a:gd name="T53" fmla="*/ 746 h 2143"/>
                <a:gd name="T54" fmla="*/ 56 w 2591"/>
                <a:gd name="T55" fmla="*/ 603 h 2143"/>
                <a:gd name="T56" fmla="*/ 15 w 2591"/>
                <a:gd name="T57" fmla="*/ 469 h 2143"/>
                <a:gd name="T58" fmla="*/ 0 w 2591"/>
                <a:gd name="T59" fmla="*/ 346 h 2143"/>
                <a:gd name="T60" fmla="*/ 14 w 2591"/>
                <a:gd name="T61" fmla="*/ 238 h 2143"/>
                <a:gd name="T62" fmla="*/ 57 w 2591"/>
                <a:gd name="T63" fmla="*/ 146 h 2143"/>
                <a:gd name="T64" fmla="*/ 129 w 2591"/>
                <a:gd name="T65" fmla="*/ 74 h 2143"/>
                <a:gd name="T66" fmla="*/ 227 w 2591"/>
                <a:gd name="T67" fmla="*/ 27 h 2143"/>
                <a:gd name="T68" fmla="*/ 347 w 2591"/>
                <a:gd name="T69" fmla="*/ 3 h 2143"/>
                <a:gd name="T70" fmla="*/ 485 w 2591"/>
                <a:gd name="T71" fmla="*/ 3 h 2143"/>
                <a:gd name="T72" fmla="*/ 639 w 2591"/>
                <a:gd name="T73" fmla="*/ 24 h 2143"/>
                <a:gd name="T74" fmla="*/ 806 w 2591"/>
                <a:gd name="T75" fmla="*/ 68 h 2143"/>
                <a:gd name="T76" fmla="*/ 983 w 2591"/>
                <a:gd name="T77" fmla="*/ 132 h 2143"/>
                <a:gd name="T78" fmla="*/ 1168 w 2591"/>
                <a:gd name="T79" fmla="*/ 215 h 2143"/>
                <a:gd name="T80" fmla="*/ 1358 w 2591"/>
                <a:gd name="T81" fmla="*/ 318 h 2143"/>
                <a:gd name="T82" fmla="*/ 1548 w 2591"/>
                <a:gd name="T83" fmla="*/ 440 h 2143"/>
                <a:gd name="T84" fmla="*/ 1740 w 2591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3">
                  <a:moveTo>
                    <a:pt x="1740" y="579"/>
                  </a:moveTo>
                  <a:lnTo>
                    <a:pt x="1801" y="628"/>
                  </a:lnTo>
                  <a:lnTo>
                    <a:pt x="1861" y="679"/>
                  </a:lnTo>
                  <a:lnTo>
                    <a:pt x="1919" y="730"/>
                  </a:lnTo>
                  <a:lnTo>
                    <a:pt x="1975" y="781"/>
                  </a:lnTo>
                  <a:lnTo>
                    <a:pt x="2029" y="833"/>
                  </a:lnTo>
                  <a:lnTo>
                    <a:pt x="2081" y="885"/>
                  </a:lnTo>
                  <a:lnTo>
                    <a:pt x="2130" y="937"/>
                  </a:lnTo>
                  <a:lnTo>
                    <a:pt x="2177" y="989"/>
                  </a:lnTo>
                  <a:lnTo>
                    <a:pt x="2222" y="1040"/>
                  </a:lnTo>
                  <a:lnTo>
                    <a:pt x="2265" y="1092"/>
                  </a:lnTo>
                  <a:lnTo>
                    <a:pt x="2305" y="1144"/>
                  </a:lnTo>
                  <a:lnTo>
                    <a:pt x="2342" y="1196"/>
                  </a:lnTo>
                  <a:lnTo>
                    <a:pt x="2379" y="1248"/>
                  </a:lnTo>
                  <a:lnTo>
                    <a:pt x="2411" y="1297"/>
                  </a:lnTo>
                  <a:lnTo>
                    <a:pt x="2441" y="1348"/>
                  </a:lnTo>
                  <a:lnTo>
                    <a:pt x="2469" y="1397"/>
                  </a:lnTo>
                  <a:lnTo>
                    <a:pt x="2493" y="1445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6"/>
                  </a:lnTo>
                  <a:lnTo>
                    <a:pt x="2565" y="1631"/>
                  </a:lnTo>
                  <a:lnTo>
                    <a:pt x="2576" y="1675"/>
                  </a:lnTo>
                  <a:lnTo>
                    <a:pt x="2585" y="1718"/>
                  </a:lnTo>
                  <a:lnTo>
                    <a:pt x="2590" y="1758"/>
                  </a:lnTo>
                  <a:lnTo>
                    <a:pt x="2591" y="1797"/>
                  </a:lnTo>
                  <a:lnTo>
                    <a:pt x="2590" y="1836"/>
                  </a:lnTo>
                  <a:lnTo>
                    <a:pt x="2585" y="1872"/>
                  </a:lnTo>
                  <a:lnTo>
                    <a:pt x="2577" y="1906"/>
                  </a:lnTo>
                  <a:lnTo>
                    <a:pt x="2565" y="1939"/>
                  </a:lnTo>
                  <a:lnTo>
                    <a:pt x="2552" y="1970"/>
                  </a:lnTo>
                  <a:lnTo>
                    <a:pt x="2534" y="1998"/>
                  </a:lnTo>
                  <a:lnTo>
                    <a:pt x="2512" y="2024"/>
                  </a:lnTo>
                  <a:lnTo>
                    <a:pt x="2488" y="2048"/>
                  </a:lnTo>
                  <a:lnTo>
                    <a:pt x="2462" y="2070"/>
                  </a:lnTo>
                  <a:lnTo>
                    <a:pt x="2432" y="2088"/>
                  </a:lnTo>
                  <a:lnTo>
                    <a:pt x="2399" y="2104"/>
                  </a:lnTo>
                  <a:lnTo>
                    <a:pt x="2364" y="2117"/>
                  </a:lnTo>
                  <a:lnTo>
                    <a:pt x="2327" y="2128"/>
                  </a:lnTo>
                  <a:lnTo>
                    <a:pt x="2287" y="2136"/>
                  </a:lnTo>
                  <a:lnTo>
                    <a:pt x="2245" y="2141"/>
                  </a:lnTo>
                  <a:lnTo>
                    <a:pt x="2201" y="2143"/>
                  </a:lnTo>
                  <a:lnTo>
                    <a:pt x="2154" y="2143"/>
                  </a:lnTo>
                  <a:lnTo>
                    <a:pt x="2107" y="2141"/>
                  </a:lnTo>
                  <a:lnTo>
                    <a:pt x="2057" y="2136"/>
                  </a:lnTo>
                  <a:lnTo>
                    <a:pt x="2006" y="2129"/>
                  </a:lnTo>
                  <a:lnTo>
                    <a:pt x="1953" y="2119"/>
                  </a:lnTo>
                  <a:lnTo>
                    <a:pt x="1899" y="2107"/>
                  </a:lnTo>
                  <a:lnTo>
                    <a:pt x="1843" y="2093"/>
                  </a:lnTo>
                  <a:lnTo>
                    <a:pt x="1785" y="2076"/>
                  </a:lnTo>
                  <a:lnTo>
                    <a:pt x="1727" y="2058"/>
                  </a:lnTo>
                  <a:lnTo>
                    <a:pt x="1668" y="2036"/>
                  </a:lnTo>
                  <a:lnTo>
                    <a:pt x="1607" y="2012"/>
                  </a:lnTo>
                  <a:lnTo>
                    <a:pt x="1547" y="1987"/>
                  </a:lnTo>
                  <a:lnTo>
                    <a:pt x="1485" y="1959"/>
                  </a:lnTo>
                  <a:lnTo>
                    <a:pt x="1423" y="1929"/>
                  </a:lnTo>
                  <a:lnTo>
                    <a:pt x="1360" y="1896"/>
                  </a:lnTo>
                  <a:lnTo>
                    <a:pt x="1297" y="1861"/>
                  </a:lnTo>
                  <a:lnTo>
                    <a:pt x="1234" y="1825"/>
                  </a:lnTo>
                  <a:lnTo>
                    <a:pt x="1170" y="1787"/>
                  </a:lnTo>
                  <a:lnTo>
                    <a:pt x="1106" y="1747"/>
                  </a:lnTo>
                  <a:lnTo>
                    <a:pt x="1043" y="1703"/>
                  </a:lnTo>
                  <a:lnTo>
                    <a:pt x="979" y="1659"/>
                  </a:lnTo>
                  <a:lnTo>
                    <a:pt x="915" y="1613"/>
                  </a:lnTo>
                  <a:lnTo>
                    <a:pt x="853" y="1565"/>
                  </a:lnTo>
                  <a:lnTo>
                    <a:pt x="791" y="1515"/>
                  </a:lnTo>
                  <a:lnTo>
                    <a:pt x="731" y="1465"/>
                  </a:lnTo>
                  <a:lnTo>
                    <a:pt x="673" y="1414"/>
                  </a:lnTo>
                  <a:lnTo>
                    <a:pt x="617" y="1363"/>
                  </a:lnTo>
                  <a:lnTo>
                    <a:pt x="563" y="1312"/>
                  </a:lnTo>
                  <a:lnTo>
                    <a:pt x="511" y="1260"/>
                  </a:lnTo>
                  <a:lnTo>
                    <a:pt x="462" y="1208"/>
                  </a:lnTo>
                  <a:lnTo>
                    <a:pt x="415" y="1156"/>
                  </a:lnTo>
                  <a:lnTo>
                    <a:pt x="370" y="1104"/>
                  </a:lnTo>
                  <a:lnTo>
                    <a:pt x="327" y="1052"/>
                  </a:lnTo>
                  <a:lnTo>
                    <a:pt x="287" y="1001"/>
                  </a:lnTo>
                  <a:lnTo>
                    <a:pt x="248" y="949"/>
                  </a:lnTo>
                  <a:lnTo>
                    <a:pt x="213" y="898"/>
                  </a:lnTo>
                  <a:lnTo>
                    <a:pt x="180" y="847"/>
                  </a:lnTo>
                  <a:lnTo>
                    <a:pt x="150" y="797"/>
                  </a:lnTo>
                  <a:lnTo>
                    <a:pt x="122" y="746"/>
                  </a:lnTo>
                  <a:lnTo>
                    <a:pt x="97" y="698"/>
                  </a:lnTo>
                  <a:lnTo>
                    <a:pt x="75" y="650"/>
                  </a:lnTo>
                  <a:lnTo>
                    <a:pt x="56" y="603"/>
                  </a:lnTo>
                  <a:lnTo>
                    <a:pt x="39" y="557"/>
                  </a:lnTo>
                  <a:lnTo>
                    <a:pt x="26" y="513"/>
                  </a:lnTo>
                  <a:lnTo>
                    <a:pt x="15" y="469"/>
                  </a:lnTo>
                  <a:lnTo>
                    <a:pt x="6" y="427"/>
                  </a:lnTo>
                  <a:lnTo>
                    <a:pt x="2" y="386"/>
                  </a:lnTo>
                  <a:lnTo>
                    <a:pt x="0" y="346"/>
                  </a:lnTo>
                  <a:lnTo>
                    <a:pt x="2" y="309"/>
                  </a:lnTo>
                  <a:lnTo>
                    <a:pt x="6" y="273"/>
                  </a:lnTo>
                  <a:lnTo>
                    <a:pt x="14" y="238"/>
                  </a:lnTo>
                  <a:lnTo>
                    <a:pt x="25" y="205"/>
                  </a:lnTo>
                  <a:lnTo>
                    <a:pt x="39" y="174"/>
                  </a:lnTo>
                  <a:lnTo>
                    <a:pt x="57" y="146"/>
                  </a:lnTo>
                  <a:lnTo>
                    <a:pt x="79" y="120"/>
                  </a:lnTo>
                  <a:lnTo>
                    <a:pt x="103" y="95"/>
                  </a:lnTo>
                  <a:lnTo>
                    <a:pt x="129" y="74"/>
                  </a:lnTo>
                  <a:lnTo>
                    <a:pt x="160" y="56"/>
                  </a:lnTo>
                  <a:lnTo>
                    <a:pt x="192" y="40"/>
                  </a:lnTo>
                  <a:lnTo>
                    <a:pt x="227" y="27"/>
                  </a:lnTo>
                  <a:lnTo>
                    <a:pt x="264" y="16"/>
                  </a:lnTo>
                  <a:lnTo>
                    <a:pt x="305" y="9"/>
                  </a:lnTo>
                  <a:lnTo>
                    <a:pt x="347" y="3"/>
                  </a:lnTo>
                  <a:lnTo>
                    <a:pt x="391" y="0"/>
                  </a:lnTo>
                  <a:lnTo>
                    <a:pt x="437" y="0"/>
                  </a:lnTo>
                  <a:lnTo>
                    <a:pt x="485" y="3"/>
                  </a:lnTo>
                  <a:lnTo>
                    <a:pt x="534" y="7"/>
                  </a:lnTo>
                  <a:lnTo>
                    <a:pt x="586" y="15"/>
                  </a:lnTo>
                  <a:lnTo>
                    <a:pt x="639" y="24"/>
                  </a:lnTo>
                  <a:lnTo>
                    <a:pt x="693" y="36"/>
                  </a:lnTo>
                  <a:lnTo>
                    <a:pt x="749" y="51"/>
                  </a:lnTo>
                  <a:lnTo>
                    <a:pt x="806" y="68"/>
                  </a:lnTo>
                  <a:lnTo>
                    <a:pt x="865" y="87"/>
                  </a:lnTo>
                  <a:lnTo>
                    <a:pt x="924" y="108"/>
                  </a:lnTo>
                  <a:lnTo>
                    <a:pt x="983" y="132"/>
                  </a:lnTo>
                  <a:lnTo>
                    <a:pt x="1044" y="157"/>
                  </a:lnTo>
                  <a:lnTo>
                    <a:pt x="1106" y="185"/>
                  </a:lnTo>
                  <a:lnTo>
                    <a:pt x="1168" y="215"/>
                  </a:lnTo>
                  <a:lnTo>
                    <a:pt x="1231" y="247"/>
                  </a:lnTo>
                  <a:lnTo>
                    <a:pt x="1294" y="282"/>
                  </a:lnTo>
                  <a:lnTo>
                    <a:pt x="1358" y="318"/>
                  </a:lnTo>
                  <a:lnTo>
                    <a:pt x="1422" y="357"/>
                  </a:lnTo>
                  <a:lnTo>
                    <a:pt x="1484" y="397"/>
                  </a:lnTo>
                  <a:lnTo>
                    <a:pt x="1548" y="440"/>
                  </a:lnTo>
                  <a:lnTo>
                    <a:pt x="1612" y="485"/>
                  </a:lnTo>
                  <a:lnTo>
                    <a:pt x="1676" y="531"/>
                  </a:lnTo>
                  <a:lnTo>
                    <a:pt x="1740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4327221" y="6075668"/>
              <a:ext cx="152400" cy="125412"/>
            </a:xfrm>
            <a:custGeom>
              <a:avLst/>
              <a:gdLst>
                <a:gd name="T0" fmla="*/ 1861 w 2591"/>
                <a:gd name="T1" fmla="*/ 679 h 2145"/>
                <a:gd name="T2" fmla="*/ 2029 w 2591"/>
                <a:gd name="T3" fmla="*/ 834 h 2145"/>
                <a:gd name="T4" fmla="*/ 2177 w 2591"/>
                <a:gd name="T5" fmla="*/ 989 h 2145"/>
                <a:gd name="T6" fmla="*/ 2305 w 2591"/>
                <a:gd name="T7" fmla="*/ 1145 h 2145"/>
                <a:gd name="T8" fmla="*/ 2411 w 2591"/>
                <a:gd name="T9" fmla="*/ 1298 h 2145"/>
                <a:gd name="T10" fmla="*/ 2493 w 2591"/>
                <a:gd name="T11" fmla="*/ 1446 h 2145"/>
                <a:gd name="T12" fmla="*/ 2552 w 2591"/>
                <a:gd name="T13" fmla="*/ 1587 h 2145"/>
                <a:gd name="T14" fmla="*/ 2585 w 2591"/>
                <a:gd name="T15" fmla="*/ 1717 h 2145"/>
                <a:gd name="T16" fmla="*/ 2590 w 2591"/>
                <a:gd name="T17" fmla="*/ 1836 h 2145"/>
                <a:gd name="T18" fmla="*/ 2565 w 2591"/>
                <a:gd name="T19" fmla="*/ 1940 h 2145"/>
                <a:gd name="T20" fmla="*/ 2512 w 2591"/>
                <a:gd name="T21" fmla="*/ 2026 h 2145"/>
                <a:gd name="T22" fmla="*/ 2432 w 2591"/>
                <a:gd name="T23" fmla="*/ 2090 h 2145"/>
                <a:gd name="T24" fmla="*/ 2327 w 2591"/>
                <a:gd name="T25" fmla="*/ 2129 h 2145"/>
                <a:gd name="T26" fmla="*/ 2201 w 2591"/>
                <a:gd name="T27" fmla="*/ 2145 h 2145"/>
                <a:gd name="T28" fmla="*/ 2057 w 2591"/>
                <a:gd name="T29" fmla="*/ 2138 h 2145"/>
                <a:gd name="T30" fmla="*/ 1899 w 2591"/>
                <a:gd name="T31" fmla="*/ 2109 h 2145"/>
                <a:gd name="T32" fmla="*/ 1727 w 2591"/>
                <a:gd name="T33" fmla="*/ 2058 h 2145"/>
                <a:gd name="T34" fmla="*/ 1547 w 2591"/>
                <a:gd name="T35" fmla="*/ 1988 h 2145"/>
                <a:gd name="T36" fmla="*/ 1360 w 2591"/>
                <a:gd name="T37" fmla="*/ 1896 h 2145"/>
                <a:gd name="T38" fmla="*/ 1170 w 2591"/>
                <a:gd name="T39" fmla="*/ 1787 h 2145"/>
                <a:gd name="T40" fmla="*/ 979 w 2591"/>
                <a:gd name="T41" fmla="*/ 1660 h 2145"/>
                <a:gd name="T42" fmla="*/ 791 w 2591"/>
                <a:gd name="T43" fmla="*/ 1516 h 2145"/>
                <a:gd name="T44" fmla="*/ 617 w 2591"/>
                <a:gd name="T45" fmla="*/ 1364 h 2145"/>
                <a:gd name="T46" fmla="*/ 462 w 2591"/>
                <a:gd name="T47" fmla="*/ 1209 h 2145"/>
                <a:gd name="T48" fmla="*/ 327 w 2591"/>
                <a:gd name="T49" fmla="*/ 1052 h 2145"/>
                <a:gd name="T50" fmla="*/ 213 w 2591"/>
                <a:gd name="T51" fmla="*/ 898 h 2145"/>
                <a:gd name="T52" fmla="*/ 122 w 2591"/>
                <a:gd name="T53" fmla="*/ 748 h 2145"/>
                <a:gd name="T54" fmla="*/ 56 w 2591"/>
                <a:gd name="T55" fmla="*/ 605 h 2145"/>
                <a:gd name="T56" fmla="*/ 15 w 2591"/>
                <a:gd name="T57" fmla="*/ 470 h 2145"/>
                <a:gd name="T58" fmla="*/ 0 w 2591"/>
                <a:gd name="T59" fmla="*/ 347 h 2145"/>
                <a:gd name="T60" fmla="*/ 14 w 2591"/>
                <a:gd name="T61" fmla="*/ 238 h 2145"/>
                <a:gd name="T62" fmla="*/ 57 w 2591"/>
                <a:gd name="T63" fmla="*/ 146 h 2145"/>
                <a:gd name="T64" fmla="*/ 129 w 2591"/>
                <a:gd name="T65" fmla="*/ 74 h 2145"/>
                <a:gd name="T66" fmla="*/ 227 w 2591"/>
                <a:gd name="T67" fmla="*/ 26 h 2145"/>
                <a:gd name="T68" fmla="*/ 347 w 2591"/>
                <a:gd name="T69" fmla="*/ 3 h 2145"/>
                <a:gd name="T70" fmla="*/ 485 w 2591"/>
                <a:gd name="T71" fmla="*/ 2 h 2145"/>
                <a:gd name="T72" fmla="*/ 639 w 2591"/>
                <a:gd name="T73" fmla="*/ 24 h 2145"/>
                <a:gd name="T74" fmla="*/ 806 w 2591"/>
                <a:gd name="T75" fmla="*/ 67 h 2145"/>
                <a:gd name="T76" fmla="*/ 983 w 2591"/>
                <a:gd name="T77" fmla="*/ 131 h 2145"/>
                <a:gd name="T78" fmla="*/ 1168 w 2591"/>
                <a:gd name="T79" fmla="*/ 216 h 2145"/>
                <a:gd name="T80" fmla="*/ 1358 w 2591"/>
                <a:gd name="T81" fmla="*/ 319 h 2145"/>
                <a:gd name="T82" fmla="*/ 1548 w 2591"/>
                <a:gd name="T83" fmla="*/ 440 h 2145"/>
                <a:gd name="T84" fmla="*/ 1740 w 2591"/>
                <a:gd name="T85" fmla="*/ 58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5">
                  <a:moveTo>
                    <a:pt x="1740" y="581"/>
                  </a:moveTo>
                  <a:lnTo>
                    <a:pt x="1801" y="630"/>
                  </a:lnTo>
                  <a:lnTo>
                    <a:pt x="1861" y="679"/>
                  </a:lnTo>
                  <a:lnTo>
                    <a:pt x="1919" y="730"/>
                  </a:lnTo>
                  <a:lnTo>
                    <a:pt x="1975" y="782"/>
                  </a:lnTo>
                  <a:lnTo>
                    <a:pt x="2029" y="834"/>
                  </a:lnTo>
                  <a:lnTo>
                    <a:pt x="2081" y="886"/>
                  </a:lnTo>
                  <a:lnTo>
                    <a:pt x="2130" y="937"/>
                  </a:lnTo>
                  <a:lnTo>
                    <a:pt x="2177" y="989"/>
                  </a:lnTo>
                  <a:lnTo>
                    <a:pt x="2222" y="1041"/>
                  </a:lnTo>
                  <a:lnTo>
                    <a:pt x="2265" y="1093"/>
                  </a:lnTo>
                  <a:lnTo>
                    <a:pt x="2305" y="1145"/>
                  </a:lnTo>
                  <a:lnTo>
                    <a:pt x="2342" y="1197"/>
                  </a:lnTo>
                  <a:lnTo>
                    <a:pt x="2379" y="1247"/>
                  </a:lnTo>
                  <a:lnTo>
                    <a:pt x="2411" y="1298"/>
                  </a:lnTo>
                  <a:lnTo>
                    <a:pt x="2441" y="1349"/>
                  </a:lnTo>
                  <a:lnTo>
                    <a:pt x="2469" y="1398"/>
                  </a:lnTo>
                  <a:lnTo>
                    <a:pt x="2493" y="1446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7"/>
                  </a:lnTo>
                  <a:lnTo>
                    <a:pt x="2565" y="1632"/>
                  </a:lnTo>
                  <a:lnTo>
                    <a:pt x="2576" y="1675"/>
                  </a:lnTo>
                  <a:lnTo>
                    <a:pt x="2585" y="1717"/>
                  </a:lnTo>
                  <a:lnTo>
                    <a:pt x="2590" y="1758"/>
                  </a:lnTo>
                  <a:lnTo>
                    <a:pt x="2591" y="1798"/>
                  </a:lnTo>
                  <a:lnTo>
                    <a:pt x="2590" y="1836"/>
                  </a:lnTo>
                  <a:lnTo>
                    <a:pt x="2585" y="1872"/>
                  </a:lnTo>
                  <a:lnTo>
                    <a:pt x="2577" y="1908"/>
                  </a:lnTo>
                  <a:lnTo>
                    <a:pt x="2565" y="1940"/>
                  </a:lnTo>
                  <a:lnTo>
                    <a:pt x="2552" y="1970"/>
                  </a:lnTo>
                  <a:lnTo>
                    <a:pt x="2534" y="1999"/>
                  </a:lnTo>
                  <a:lnTo>
                    <a:pt x="2512" y="2026"/>
                  </a:lnTo>
                  <a:lnTo>
                    <a:pt x="2488" y="2050"/>
                  </a:lnTo>
                  <a:lnTo>
                    <a:pt x="2462" y="2072"/>
                  </a:lnTo>
                  <a:lnTo>
                    <a:pt x="2432" y="2090"/>
                  </a:lnTo>
                  <a:lnTo>
                    <a:pt x="2399" y="2105"/>
                  </a:lnTo>
                  <a:lnTo>
                    <a:pt x="2364" y="2119"/>
                  </a:lnTo>
                  <a:lnTo>
                    <a:pt x="2327" y="2129"/>
                  </a:lnTo>
                  <a:lnTo>
                    <a:pt x="2287" y="2137"/>
                  </a:lnTo>
                  <a:lnTo>
                    <a:pt x="2245" y="2143"/>
                  </a:lnTo>
                  <a:lnTo>
                    <a:pt x="2201" y="2145"/>
                  </a:lnTo>
                  <a:lnTo>
                    <a:pt x="2154" y="2145"/>
                  </a:lnTo>
                  <a:lnTo>
                    <a:pt x="2107" y="2143"/>
                  </a:lnTo>
                  <a:lnTo>
                    <a:pt x="2057" y="2138"/>
                  </a:lnTo>
                  <a:lnTo>
                    <a:pt x="2006" y="2131"/>
                  </a:lnTo>
                  <a:lnTo>
                    <a:pt x="1953" y="2121"/>
                  </a:lnTo>
                  <a:lnTo>
                    <a:pt x="1899" y="2109"/>
                  </a:lnTo>
                  <a:lnTo>
                    <a:pt x="1843" y="2095"/>
                  </a:lnTo>
                  <a:lnTo>
                    <a:pt x="1785" y="2078"/>
                  </a:lnTo>
                  <a:lnTo>
                    <a:pt x="1727" y="2058"/>
                  </a:lnTo>
                  <a:lnTo>
                    <a:pt x="1668" y="2037"/>
                  </a:lnTo>
                  <a:lnTo>
                    <a:pt x="1607" y="2014"/>
                  </a:lnTo>
                  <a:lnTo>
                    <a:pt x="1547" y="1988"/>
                  </a:lnTo>
                  <a:lnTo>
                    <a:pt x="1485" y="1960"/>
                  </a:lnTo>
                  <a:lnTo>
                    <a:pt x="1423" y="1929"/>
                  </a:lnTo>
                  <a:lnTo>
                    <a:pt x="1360" y="1896"/>
                  </a:lnTo>
                  <a:lnTo>
                    <a:pt x="1297" y="1862"/>
                  </a:lnTo>
                  <a:lnTo>
                    <a:pt x="1234" y="1826"/>
                  </a:lnTo>
                  <a:lnTo>
                    <a:pt x="1170" y="1787"/>
                  </a:lnTo>
                  <a:lnTo>
                    <a:pt x="1106" y="1746"/>
                  </a:lnTo>
                  <a:lnTo>
                    <a:pt x="1043" y="1704"/>
                  </a:lnTo>
                  <a:lnTo>
                    <a:pt x="979" y="1660"/>
                  </a:lnTo>
                  <a:lnTo>
                    <a:pt x="915" y="1614"/>
                  </a:lnTo>
                  <a:lnTo>
                    <a:pt x="853" y="1565"/>
                  </a:lnTo>
                  <a:lnTo>
                    <a:pt x="791" y="1516"/>
                  </a:lnTo>
                  <a:lnTo>
                    <a:pt x="731" y="1465"/>
                  </a:lnTo>
                  <a:lnTo>
                    <a:pt x="673" y="1415"/>
                  </a:lnTo>
                  <a:lnTo>
                    <a:pt x="617" y="1364"/>
                  </a:lnTo>
                  <a:lnTo>
                    <a:pt x="563" y="1312"/>
                  </a:lnTo>
                  <a:lnTo>
                    <a:pt x="511" y="1261"/>
                  </a:lnTo>
                  <a:lnTo>
                    <a:pt x="462" y="1209"/>
                  </a:lnTo>
                  <a:lnTo>
                    <a:pt x="415" y="1157"/>
                  </a:lnTo>
                  <a:lnTo>
                    <a:pt x="370" y="1104"/>
                  </a:lnTo>
                  <a:lnTo>
                    <a:pt x="327" y="1052"/>
                  </a:lnTo>
                  <a:lnTo>
                    <a:pt x="287" y="1000"/>
                  </a:lnTo>
                  <a:lnTo>
                    <a:pt x="248" y="949"/>
                  </a:lnTo>
                  <a:lnTo>
                    <a:pt x="213" y="898"/>
                  </a:lnTo>
                  <a:lnTo>
                    <a:pt x="180" y="847"/>
                  </a:lnTo>
                  <a:lnTo>
                    <a:pt x="150" y="798"/>
                  </a:lnTo>
                  <a:lnTo>
                    <a:pt x="122" y="748"/>
                  </a:lnTo>
                  <a:lnTo>
                    <a:pt x="97" y="699"/>
                  </a:lnTo>
                  <a:lnTo>
                    <a:pt x="75" y="652"/>
                  </a:lnTo>
                  <a:lnTo>
                    <a:pt x="56" y="605"/>
                  </a:lnTo>
                  <a:lnTo>
                    <a:pt x="39" y="559"/>
                  </a:lnTo>
                  <a:lnTo>
                    <a:pt x="26" y="514"/>
                  </a:lnTo>
                  <a:lnTo>
                    <a:pt x="15" y="470"/>
                  </a:lnTo>
                  <a:lnTo>
                    <a:pt x="6" y="426"/>
                  </a:lnTo>
                  <a:lnTo>
                    <a:pt x="2" y="385"/>
                  </a:lnTo>
                  <a:lnTo>
                    <a:pt x="0" y="347"/>
                  </a:lnTo>
                  <a:lnTo>
                    <a:pt x="2" y="308"/>
                  </a:lnTo>
                  <a:lnTo>
                    <a:pt x="6" y="272"/>
                  </a:lnTo>
                  <a:lnTo>
                    <a:pt x="14" y="238"/>
                  </a:lnTo>
                  <a:lnTo>
                    <a:pt x="25" y="206"/>
                  </a:lnTo>
                  <a:lnTo>
                    <a:pt x="39" y="175"/>
                  </a:lnTo>
                  <a:lnTo>
                    <a:pt x="57" y="146"/>
                  </a:lnTo>
                  <a:lnTo>
                    <a:pt x="79" y="119"/>
                  </a:lnTo>
                  <a:lnTo>
                    <a:pt x="103" y="95"/>
                  </a:lnTo>
                  <a:lnTo>
                    <a:pt x="129" y="74"/>
                  </a:lnTo>
                  <a:lnTo>
                    <a:pt x="160" y="55"/>
                  </a:lnTo>
                  <a:lnTo>
                    <a:pt x="192" y="39"/>
                  </a:lnTo>
                  <a:lnTo>
                    <a:pt x="227" y="26"/>
                  </a:lnTo>
                  <a:lnTo>
                    <a:pt x="264" y="17"/>
                  </a:lnTo>
                  <a:lnTo>
                    <a:pt x="305" y="8"/>
                  </a:lnTo>
                  <a:lnTo>
                    <a:pt x="347" y="3"/>
                  </a:lnTo>
                  <a:lnTo>
                    <a:pt x="391" y="1"/>
                  </a:lnTo>
                  <a:lnTo>
                    <a:pt x="437" y="0"/>
                  </a:lnTo>
                  <a:lnTo>
                    <a:pt x="485" y="2"/>
                  </a:lnTo>
                  <a:lnTo>
                    <a:pt x="534" y="7"/>
                  </a:lnTo>
                  <a:lnTo>
                    <a:pt x="586" y="14"/>
                  </a:lnTo>
                  <a:lnTo>
                    <a:pt x="639" y="24"/>
                  </a:lnTo>
                  <a:lnTo>
                    <a:pt x="693" y="36"/>
                  </a:lnTo>
                  <a:lnTo>
                    <a:pt x="749" y="50"/>
                  </a:lnTo>
                  <a:lnTo>
                    <a:pt x="806" y="67"/>
                  </a:lnTo>
                  <a:lnTo>
                    <a:pt x="865" y="87"/>
                  </a:lnTo>
                  <a:lnTo>
                    <a:pt x="924" y="108"/>
                  </a:lnTo>
                  <a:lnTo>
                    <a:pt x="983" y="131"/>
                  </a:lnTo>
                  <a:lnTo>
                    <a:pt x="1044" y="158"/>
                  </a:lnTo>
                  <a:lnTo>
                    <a:pt x="1106" y="185"/>
                  </a:lnTo>
                  <a:lnTo>
                    <a:pt x="1168" y="216"/>
                  </a:lnTo>
                  <a:lnTo>
                    <a:pt x="1231" y="248"/>
                  </a:lnTo>
                  <a:lnTo>
                    <a:pt x="1294" y="282"/>
                  </a:lnTo>
                  <a:lnTo>
                    <a:pt x="1358" y="319"/>
                  </a:lnTo>
                  <a:lnTo>
                    <a:pt x="1422" y="358"/>
                  </a:lnTo>
                  <a:lnTo>
                    <a:pt x="1484" y="398"/>
                  </a:lnTo>
                  <a:lnTo>
                    <a:pt x="1548" y="440"/>
                  </a:lnTo>
                  <a:lnTo>
                    <a:pt x="1612" y="485"/>
                  </a:lnTo>
                  <a:lnTo>
                    <a:pt x="1676" y="532"/>
                  </a:lnTo>
                  <a:lnTo>
                    <a:pt x="1740" y="581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4327221" y="6075668"/>
              <a:ext cx="152400" cy="125412"/>
            </a:xfrm>
            <a:custGeom>
              <a:avLst/>
              <a:gdLst>
                <a:gd name="T0" fmla="*/ 1861 w 2591"/>
                <a:gd name="T1" fmla="*/ 679 h 2145"/>
                <a:gd name="T2" fmla="*/ 2029 w 2591"/>
                <a:gd name="T3" fmla="*/ 834 h 2145"/>
                <a:gd name="T4" fmla="*/ 2177 w 2591"/>
                <a:gd name="T5" fmla="*/ 989 h 2145"/>
                <a:gd name="T6" fmla="*/ 2305 w 2591"/>
                <a:gd name="T7" fmla="*/ 1145 h 2145"/>
                <a:gd name="T8" fmla="*/ 2411 w 2591"/>
                <a:gd name="T9" fmla="*/ 1298 h 2145"/>
                <a:gd name="T10" fmla="*/ 2493 w 2591"/>
                <a:gd name="T11" fmla="*/ 1446 h 2145"/>
                <a:gd name="T12" fmla="*/ 2552 w 2591"/>
                <a:gd name="T13" fmla="*/ 1587 h 2145"/>
                <a:gd name="T14" fmla="*/ 2585 w 2591"/>
                <a:gd name="T15" fmla="*/ 1717 h 2145"/>
                <a:gd name="T16" fmla="*/ 2590 w 2591"/>
                <a:gd name="T17" fmla="*/ 1836 h 2145"/>
                <a:gd name="T18" fmla="*/ 2565 w 2591"/>
                <a:gd name="T19" fmla="*/ 1940 h 2145"/>
                <a:gd name="T20" fmla="*/ 2512 w 2591"/>
                <a:gd name="T21" fmla="*/ 2026 h 2145"/>
                <a:gd name="T22" fmla="*/ 2432 w 2591"/>
                <a:gd name="T23" fmla="*/ 2090 h 2145"/>
                <a:gd name="T24" fmla="*/ 2327 w 2591"/>
                <a:gd name="T25" fmla="*/ 2129 h 2145"/>
                <a:gd name="T26" fmla="*/ 2201 w 2591"/>
                <a:gd name="T27" fmla="*/ 2145 h 2145"/>
                <a:gd name="T28" fmla="*/ 2057 w 2591"/>
                <a:gd name="T29" fmla="*/ 2138 h 2145"/>
                <a:gd name="T30" fmla="*/ 1899 w 2591"/>
                <a:gd name="T31" fmla="*/ 2109 h 2145"/>
                <a:gd name="T32" fmla="*/ 1727 w 2591"/>
                <a:gd name="T33" fmla="*/ 2058 h 2145"/>
                <a:gd name="T34" fmla="*/ 1547 w 2591"/>
                <a:gd name="T35" fmla="*/ 1988 h 2145"/>
                <a:gd name="T36" fmla="*/ 1360 w 2591"/>
                <a:gd name="T37" fmla="*/ 1896 h 2145"/>
                <a:gd name="T38" fmla="*/ 1170 w 2591"/>
                <a:gd name="T39" fmla="*/ 1787 h 2145"/>
                <a:gd name="T40" fmla="*/ 979 w 2591"/>
                <a:gd name="T41" fmla="*/ 1660 h 2145"/>
                <a:gd name="T42" fmla="*/ 791 w 2591"/>
                <a:gd name="T43" fmla="*/ 1516 h 2145"/>
                <a:gd name="T44" fmla="*/ 617 w 2591"/>
                <a:gd name="T45" fmla="*/ 1364 h 2145"/>
                <a:gd name="T46" fmla="*/ 462 w 2591"/>
                <a:gd name="T47" fmla="*/ 1209 h 2145"/>
                <a:gd name="T48" fmla="*/ 327 w 2591"/>
                <a:gd name="T49" fmla="*/ 1052 h 2145"/>
                <a:gd name="T50" fmla="*/ 213 w 2591"/>
                <a:gd name="T51" fmla="*/ 898 h 2145"/>
                <a:gd name="T52" fmla="*/ 122 w 2591"/>
                <a:gd name="T53" fmla="*/ 748 h 2145"/>
                <a:gd name="T54" fmla="*/ 56 w 2591"/>
                <a:gd name="T55" fmla="*/ 605 h 2145"/>
                <a:gd name="T56" fmla="*/ 15 w 2591"/>
                <a:gd name="T57" fmla="*/ 470 h 2145"/>
                <a:gd name="T58" fmla="*/ 0 w 2591"/>
                <a:gd name="T59" fmla="*/ 347 h 2145"/>
                <a:gd name="T60" fmla="*/ 14 w 2591"/>
                <a:gd name="T61" fmla="*/ 238 h 2145"/>
                <a:gd name="T62" fmla="*/ 57 w 2591"/>
                <a:gd name="T63" fmla="*/ 146 h 2145"/>
                <a:gd name="T64" fmla="*/ 129 w 2591"/>
                <a:gd name="T65" fmla="*/ 74 h 2145"/>
                <a:gd name="T66" fmla="*/ 227 w 2591"/>
                <a:gd name="T67" fmla="*/ 26 h 2145"/>
                <a:gd name="T68" fmla="*/ 347 w 2591"/>
                <a:gd name="T69" fmla="*/ 3 h 2145"/>
                <a:gd name="T70" fmla="*/ 485 w 2591"/>
                <a:gd name="T71" fmla="*/ 2 h 2145"/>
                <a:gd name="T72" fmla="*/ 639 w 2591"/>
                <a:gd name="T73" fmla="*/ 24 h 2145"/>
                <a:gd name="T74" fmla="*/ 806 w 2591"/>
                <a:gd name="T75" fmla="*/ 67 h 2145"/>
                <a:gd name="T76" fmla="*/ 983 w 2591"/>
                <a:gd name="T77" fmla="*/ 131 h 2145"/>
                <a:gd name="T78" fmla="*/ 1168 w 2591"/>
                <a:gd name="T79" fmla="*/ 216 h 2145"/>
                <a:gd name="T80" fmla="*/ 1358 w 2591"/>
                <a:gd name="T81" fmla="*/ 319 h 2145"/>
                <a:gd name="T82" fmla="*/ 1548 w 2591"/>
                <a:gd name="T83" fmla="*/ 440 h 2145"/>
                <a:gd name="T84" fmla="*/ 1740 w 2591"/>
                <a:gd name="T85" fmla="*/ 58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5">
                  <a:moveTo>
                    <a:pt x="1740" y="581"/>
                  </a:moveTo>
                  <a:lnTo>
                    <a:pt x="1801" y="630"/>
                  </a:lnTo>
                  <a:lnTo>
                    <a:pt x="1861" y="679"/>
                  </a:lnTo>
                  <a:lnTo>
                    <a:pt x="1919" y="730"/>
                  </a:lnTo>
                  <a:lnTo>
                    <a:pt x="1975" y="782"/>
                  </a:lnTo>
                  <a:lnTo>
                    <a:pt x="2029" y="834"/>
                  </a:lnTo>
                  <a:lnTo>
                    <a:pt x="2081" y="886"/>
                  </a:lnTo>
                  <a:lnTo>
                    <a:pt x="2130" y="937"/>
                  </a:lnTo>
                  <a:lnTo>
                    <a:pt x="2177" y="989"/>
                  </a:lnTo>
                  <a:lnTo>
                    <a:pt x="2222" y="1041"/>
                  </a:lnTo>
                  <a:lnTo>
                    <a:pt x="2265" y="1093"/>
                  </a:lnTo>
                  <a:lnTo>
                    <a:pt x="2305" y="1145"/>
                  </a:lnTo>
                  <a:lnTo>
                    <a:pt x="2342" y="1197"/>
                  </a:lnTo>
                  <a:lnTo>
                    <a:pt x="2379" y="1247"/>
                  </a:lnTo>
                  <a:lnTo>
                    <a:pt x="2411" y="1298"/>
                  </a:lnTo>
                  <a:lnTo>
                    <a:pt x="2441" y="1349"/>
                  </a:lnTo>
                  <a:lnTo>
                    <a:pt x="2469" y="1398"/>
                  </a:lnTo>
                  <a:lnTo>
                    <a:pt x="2493" y="1446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7"/>
                  </a:lnTo>
                  <a:lnTo>
                    <a:pt x="2565" y="1632"/>
                  </a:lnTo>
                  <a:lnTo>
                    <a:pt x="2576" y="1675"/>
                  </a:lnTo>
                  <a:lnTo>
                    <a:pt x="2585" y="1717"/>
                  </a:lnTo>
                  <a:lnTo>
                    <a:pt x="2590" y="1758"/>
                  </a:lnTo>
                  <a:lnTo>
                    <a:pt x="2591" y="1798"/>
                  </a:lnTo>
                  <a:lnTo>
                    <a:pt x="2590" y="1836"/>
                  </a:lnTo>
                  <a:lnTo>
                    <a:pt x="2585" y="1872"/>
                  </a:lnTo>
                  <a:lnTo>
                    <a:pt x="2577" y="1908"/>
                  </a:lnTo>
                  <a:lnTo>
                    <a:pt x="2565" y="1940"/>
                  </a:lnTo>
                  <a:lnTo>
                    <a:pt x="2552" y="1970"/>
                  </a:lnTo>
                  <a:lnTo>
                    <a:pt x="2534" y="1999"/>
                  </a:lnTo>
                  <a:lnTo>
                    <a:pt x="2512" y="2026"/>
                  </a:lnTo>
                  <a:lnTo>
                    <a:pt x="2488" y="2050"/>
                  </a:lnTo>
                  <a:lnTo>
                    <a:pt x="2462" y="2072"/>
                  </a:lnTo>
                  <a:lnTo>
                    <a:pt x="2432" y="2090"/>
                  </a:lnTo>
                  <a:lnTo>
                    <a:pt x="2399" y="2105"/>
                  </a:lnTo>
                  <a:lnTo>
                    <a:pt x="2364" y="2119"/>
                  </a:lnTo>
                  <a:lnTo>
                    <a:pt x="2327" y="2129"/>
                  </a:lnTo>
                  <a:lnTo>
                    <a:pt x="2287" y="2137"/>
                  </a:lnTo>
                  <a:lnTo>
                    <a:pt x="2245" y="2143"/>
                  </a:lnTo>
                  <a:lnTo>
                    <a:pt x="2201" y="2145"/>
                  </a:lnTo>
                  <a:lnTo>
                    <a:pt x="2154" y="2145"/>
                  </a:lnTo>
                  <a:lnTo>
                    <a:pt x="2107" y="2143"/>
                  </a:lnTo>
                  <a:lnTo>
                    <a:pt x="2057" y="2138"/>
                  </a:lnTo>
                  <a:lnTo>
                    <a:pt x="2006" y="2131"/>
                  </a:lnTo>
                  <a:lnTo>
                    <a:pt x="1953" y="2121"/>
                  </a:lnTo>
                  <a:lnTo>
                    <a:pt x="1899" y="2109"/>
                  </a:lnTo>
                  <a:lnTo>
                    <a:pt x="1843" y="2095"/>
                  </a:lnTo>
                  <a:lnTo>
                    <a:pt x="1785" y="2078"/>
                  </a:lnTo>
                  <a:lnTo>
                    <a:pt x="1727" y="2058"/>
                  </a:lnTo>
                  <a:lnTo>
                    <a:pt x="1668" y="2037"/>
                  </a:lnTo>
                  <a:lnTo>
                    <a:pt x="1607" y="2014"/>
                  </a:lnTo>
                  <a:lnTo>
                    <a:pt x="1547" y="1988"/>
                  </a:lnTo>
                  <a:lnTo>
                    <a:pt x="1485" y="1960"/>
                  </a:lnTo>
                  <a:lnTo>
                    <a:pt x="1423" y="1929"/>
                  </a:lnTo>
                  <a:lnTo>
                    <a:pt x="1360" y="1896"/>
                  </a:lnTo>
                  <a:lnTo>
                    <a:pt x="1297" y="1862"/>
                  </a:lnTo>
                  <a:lnTo>
                    <a:pt x="1234" y="1826"/>
                  </a:lnTo>
                  <a:lnTo>
                    <a:pt x="1170" y="1787"/>
                  </a:lnTo>
                  <a:lnTo>
                    <a:pt x="1106" y="1746"/>
                  </a:lnTo>
                  <a:lnTo>
                    <a:pt x="1043" y="1704"/>
                  </a:lnTo>
                  <a:lnTo>
                    <a:pt x="979" y="1660"/>
                  </a:lnTo>
                  <a:lnTo>
                    <a:pt x="915" y="1614"/>
                  </a:lnTo>
                  <a:lnTo>
                    <a:pt x="853" y="1565"/>
                  </a:lnTo>
                  <a:lnTo>
                    <a:pt x="791" y="1516"/>
                  </a:lnTo>
                  <a:lnTo>
                    <a:pt x="731" y="1465"/>
                  </a:lnTo>
                  <a:lnTo>
                    <a:pt x="673" y="1415"/>
                  </a:lnTo>
                  <a:lnTo>
                    <a:pt x="617" y="1364"/>
                  </a:lnTo>
                  <a:lnTo>
                    <a:pt x="563" y="1312"/>
                  </a:lnTo>
                  <a:lnTo>
                    <a:pt x="511" y="1261"/>
                  </a:lnTo>
                  <a:lnTo>
                    <a:pt x="462" y="1209"/>
                  </a:lnTo>
                  <a:lnTo>
                    <a:pt x="415" y="1157"/>
                  </a:lnTo>
                  <a:lnTo>
                    <a:pt x="370" y="1104"/>
                  </a:lnTo>
                  <a:lnTo>
                    <a:pt x="327" y="1052"/>
                  </a:lnTo>
                  <a:lnTo>
                    <a:pt x="287" y="1000"/>
                  </a:lnTo>
                  <a:lnTo>
                    <a:pt x="248" y="949"/>
                  </a:lnTo>
                  <a:lnTo>
                    <a:pt x="213" y="898"/>
                  </a:lnTo>
                  <a:lnTo>
                    <a:pt x="180" y="847"/>
                  </a:lnTo>
                  <a:lnTo>
                    <a:pt x="150" y="798"/>
                  </a:lnTo>
                  <a:lnTo>
                    <a:pt x="122" y="748"/>
                  </a:lnTo>
                  <a:lnTo>
                    <a:pt x="97" y="699"/>
                  </a:lnTo>
                  <a:lnTo>
                    <a:pt x="75" y="652"/>
                  </a:lnTo>
                  <a:lnTo>
                    <a:pt x="56" y="605"/>
                  </a:lnTo>
                  <a:lnTo>
                    <a:pt x="39" y="559"/>
                  </a:lnTo>
                  <a:lnTo>
                    <a:pt x="26" y="514"/>
                  </a:lnTo>
                  <a:lnTo>
                    <a:pt x="15" y="470"/>
                  </a:lnTo>
                  <a:lnTo>
                    <a:pt x="6" y="426"/>
                  </a:lnTo>
                  <a:lnTo>
                    <a:pt x="2" y="385"/>
                  </a:lnTo>
                  <a:lnTo>
                    <a:pt x="0" y="347"/>
                  </a:lnTo>
                  <a:lnTo>
                    <a:pt x="2" y="308"/>
                  </a:lnTo>
                  <a:lnTo>
                    <a:pt x="6" y="272"/>
                  </a:lnTo>
                  <a:lnTo>
                    <a:pt x="14" y="238"/>
                  </a:lnTo>
                  <a:lnTo>
                    <a:pt x="25" y="206"/>
                  </a:lnTo>
                  <a:lnTo>
                    <a:pt x="39" y="175"/>
                  </a:lnTo>
                  <a:lnTo>
                    <a:pt x="57" y="146"/>
                  </a:lnTo>
                  <a:lnTo>
                    <a:pt x="79" y="119"/>
                  </a:lnTo>
                  <a:lnTo>
                    <a:pt x="103" y="95"/>
                  </a:lnTo>
                  <a:lnTo>
                    <a:pt x="129" y="74"/>
                  </a:lnTo>
                  <a:lnTo>
                    <a:pt x="160" y="55"/>
                  </a:lnTo>
                  <a:lnTo>
                    <a:pt x="192" y="39"/>
                  </a:lnTo>
                  <a:lnTo>
                    <a:pt x="227" y="26"/>
                  </a:lnTo>
                  <a:lnTo>
                    <a:pt x="264" y="17"/>
                  </a:lnTo>
                  <a:lnTo>
                    <a:pt x="305" y="8"/>
                  </a:lnTo>
                  <a:lnTo>
                    <a:pt x="347" y="3"/>
                  </a:lnTo>
                  <a:lnTo>
                    <a:pt x="391" y="1"/>
                  </a:lnTo>
                  <a:lnTo>
                    <a:pt x="437" y="0"/>
                  </a:lnTo>
                  <a:lnTo>
                    <a:pt x="485" y="2"/>
                  </a:lnTo>
                  <a:lnTo>
                    <a:pt x="534" y="7"/>
                  </a:lnTo>
                  <a:lnTo>
                    <a:pt x="586" y="14"/>
                  </a:lnTo>
                  <a:lnTo>
                    <a:pt x="639" y="24"/>
                  </a:lnTo>
                  <a:lnTo>
                    <a:pt x="693" y="36"/>
                  </a:lnTo>
                  <a:lnTo>
                    <a:pt x="749" y="50"/>
                  </a:lnTo>
                  <a:lnTo>
                    <a:pt x="806" y="67"/>
                  </a:lnTo>
                  <a:lnTo>
                    <a:pt x="865" y="87"/>
                  </a:lnTo>
                  <a:lnTo>
                    <a:pt x="924" y="108"/>
                  </a:lnTo>
                  <a:lnTo>
                    <a:pt x="983" y="131"/>
                  </a:lnTo>
                  <a:lnTo>
                    <a:pt x="1044" y="158"/>
                  </a:lnTo>
                  <a:lnTo>
                    <a:pt x="1106" y="185"/>
                  </a:lnTo>
                  <a:lnTo>
                    <a:pt x="1168" y="216"/>
                  </a:lnTo>
                  <a:lnTo>
                    <a:pt x="1231" y="248"/>
                  </a:lnTo>
                  <a:lnTo>
                    <a:pt x="1294" y="282"/>
                  </a:lnTo>
                  <a:lnTo>
                    <a:pt x="1358" y="319"/>
                  </a:lnTo>
                  <a:lnTo>
                    <a:pt x="1422" y="358"/>
                  </a:lnTo>
                  <a:lnTo>
                    <a:pt x="1484" y="398"/>
                  </a:lnTo>
                  <a:lnTo>
                    <a:pt x="1548" y="440"/>
                  </a:lnTo>
                  <a:lnTo>
                    <a:pt x="1612" y="485"/>
                  </a:lnTo>
                  <a:lnTo>
                    <a:pt x="1676" y="532"/>
                  </a:lnTo>
                  <a:lnTo>
                    <a:pt x="1740" y="581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4327221" y="6178855"/>
              <a:ext cx="152400" cy="127000"/>
            </a:xfrm>
            <a:custGeom>
              <a:avLst/>
              <a:gdLst>
                <a:gd name="T0" fmla="*/ 1861 w 2591"/>
                <a:gd name="T1" fmla="*/ 680 h 2146"/>
                <a:gd name="T2" fmla="*/ 2029 w 2591"/>
                <a:gd name="T3" fmla="*/ 833 h 2146"/>
                <a:gd name="T4" fmla="*/ 2177 w 2591"/>
                <a:gd name="T5" fmla="*/ 989 h 2146"/>
                <a:gd name="T6" fmla="*/ 2305 w 2591"/>
                <a:gd name="T7" fmla="*/ 1145 h 2146"/>
                <a:gd name="T8" fmla="*/ 2411 w 2591"/>
                <a:gd name="T9" fmla="*/ 1299 h 2146"/>
                <a:gd name="T10" fmla="*/ 2493 w 2591"/>
                <a:gd name="T11" fmla="*/ 1447 h 2146"/>
                <a:gd name="T12" fmla="*/ 2552 w 2591"/>
                <a:gd name="T13" fmla="*/ 1587 h 2146"/>
                <a:gd name="T14" fmla="*/ 2585 w 2591"/>
                <a:gd name="T15" fmla="*/ 1719 h 2146"/>
                <a:gd name="T16" fmla="*/ 2590 w 2591"/>
                <a:gd name="T17" fmla="*/ 1837 h 2146"/>
                <a:gd name="T18" fmla="*/ 2565 w 2591"/>
                <a:gd name="T19" fmla="*/ 1941 h 2146"/>
                <a:gd name="T20" fmla="*/ 2512 w 2591"/>
                <a:gd name="T21" fmla="*/ 2027 h 2146"/>
                <a:gd name="T22" fmla="*/ 2432 w 2591"/>
                <a:gd name="T23" fmla="*/ 2090 h 2146"/>
                <a:gd name="T24" fmla="*/ 2327 w 2591"/>
                <a:gd name="T25" fmla="*/ 2129 h 2146"/>
                <a:gd name="T26" fmla="*/ 2201 w 2591"/>
                <a:gd name="T27" fmla="*/ 2145 h 2146"/>
                <a:gd name="T28" fmla="*/ 2057 w 2591"/>
                <a:gd name="T29" fmla="*/ 2139 h 2146"/>
                <a:gd name="T30" fmla="*/ 1899 w 2591"/>
                <a:gd name="T31" fmla="*/ 2110 h 2146"/>
                <a:gd name="T32" fmla="*/ 1727 w 2591"/>
                <a:gd name="T33" fmla="*/ 2059 h 2146"/>
                <a:gd name="T34" fmla="*/ 1547 w 2591"/>
                <a:gd name="T35" fmla="*/ 1988 h 2146"/>
                <a:gd name="T36" fmla="*/ 1360 w 2591"/>
                <a:gd name="T37" fmla="*/ 1898 h 2146"/>
                <a:gd name="T38" fmla="*/ 1170 w 2591"/>
                <a:gd name="T39" fmla="*/ 1788 h 2146"/>
                <a:gd name="T40" fmla="*/ 979 w 2591"/>
                <a:gd name="T41" fmla="*/ 1661 h 2146"/>
                <a:gd name="T42" fmla="*/ 791 w 2591"/>
                <a:gd name="T43" fmla="*/ 1516 h 2146"/>
                <a:gd name="T44" fmla="*/ 617 w 2591"/>
                <a:gd name="T45" fmla="*/ 1364 h 2146"/>
                <a:gd name="T46" fmla="*/ 462 w 2591"/>
                <a:gd name="T47" fmla="*/ 1208 h 2146"/>
                <a:gd name="T48" fmla="*/ 327 w 2591"/>
                <a:gd name="T49" fmla="*/ 1053 h 2146"/>
                <a:gd name="T50" fmla="*/ 213 w 2591"/>
                <a:gd name="T51" fmla="*/ 898 h 2146"/>
                <a:gd name="T52" fmla="*/ 122 w 2591"/>
                <a:gd name="T53" fmla="*/ 748 h 2146"/>
                <a:gd name="T54" fmla="*/ 56 w 2591"/>
                <a:gd name="T55" fmla="*/ 604 h 2146"/>
                <a:gd name="T56" fmla="*/ 15 w 2591"/>
                <a:gd name="T57" fmla="*/ 470 h 2146"/>
                <a:gd name="T58" fmla="*/ 0 w 2591"/>
                <a:gd name="T59" fmla="*/ 347 h 2146"/>
                <a:gd name="T60" fmla="*/ 14 w 2591"/>
                <a:gd name="T61" fmla="*/ 239 h 2146"/>
                <a:gd name="T62" fmla="*/ 57 w 2591"/>
                <a:gd name="T63" fmla="*/ 147 h 2146"/>
                <a:gd name="T64" fmla="*/ 129 w 2591"/>
                <a:gd name="T65" fmla="*/ 74 h 2146"/>
                <a:gd name="T66" fmla="*/ 227 w 2591"/>
                <a:gd name="T67" fmla="*/ 27 h 2146"/>
                <a:gd name="T68" fmla="*/ 347 w 2591"/>
                <a:gd name="T69" fmla="*/ 3 h 2146"/>
                <a:gd name="T70" fmla="*/ 485 w 2591"/>
                <a:gd name="T71" fmla="*/ 3 h 2146"/>
                <a:gd name="T72" fmla="*/ 639 w 2591"/>
                <a:gd name="T73" fmla="*/ 25 h 2146"/>
                <a:gd name="T74" fmla="*/ 806 w 2591"/>
                <a:gd name="T75" fmla="*/ 68 h 2146"/>
                <a:gd name="T76" fmla="*/ 983 w 2591"/>
                <a:gd name="T77" fmla="*/ 132 h 2146"/>
                <a:gd name="T78" fmla="*/ 1168 w 2591"/>
                <a:gd name="T79" fmla="*/ 217 h 2146"/>
                <a:gd name="T80" fmla="*/ 1358 w 2591"/>
                <a:gd name="T81" fmla="*/ 320 h 2146"/>
                <a:gd name="T82" fmla="*/ 1548 w 2591"/>
                <a:gd name="T83" fmla="*/ 441 h 2146"/>
                <a:gd name="T84" fmla="*/ 1740 w 2591"/>
                <a:gd name="T85" fmla="*/ 580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6">
                  <a:moveTo>
                    <a:pt x="1740" y="580"/>
                  </a:moveTo>
                  <a:lnTo>
                    <a:pt x="1801" y="630"/>
                  </a:lnTo>
                  <a:lnTo>
                    <a:pt x="1861" y="680"/>
                  </a:lnTo>
                  <a:lnTo>
                    <a:pt x="1919" y="731"/>
                  </a:lnTo>
                  <a:lnTo>
                    <a:pt x="1975" y="781"/>
                  </a:lnTo>
                  <a:lnTo>
                    <a:pt x="2029" y="833"/>
                  </a:lnTo>
                  <a:lnTo>
                    <a:pt x="2081" y="885"/>
                  </a:lnTo>
                  <a:lnTo>
                    <a:pt x="2130" y="937"/>
                  </a:lnTo>
                  <a:lnTo>
                    <a:pt x="2177" y="989"/>
                  </a:lnTo>
                  <a:lnTo>
                    <a:pt x="2222" y="1042"/>
                  </a:lnTo>
                  <a:lnTo>
                    <a:pt x="2265" y="1094"/>
                  </a:lnTo>
                  <a:lnTo>
                    <a:pt x="2305" y="1145"/>
                  </a:lnTo>
                  <a:lnTo>
                    <a:pt x="2342" y="1196"/>
                  </a:lnTo>
                  <a:lnTo>
                    <a:pt x="2379" y="1248"/>
                  </a:lnTo>
                  <a:lnTo>
                    <a:pt x="2411" y="1299"/>
                  </a:lnTo>
                  <a:lnTo>
                    <a:pt x="2441" y="1348"/>
                  </a:lnTo>
                  <a:lnTo>
                    <a:pt x="2469" y="1397"/>
                  </a:lnTo>
                  <a:lnTo>
                    <a:pt x="2493" y="1447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7"/>
                  </a:lnTo>
                  <a:lnTo>
                    <a:pt x="2565" y="1634"/>
                  </a:lnTo>
                  <a:lnTo>
                    <a:pt x="2576" y="1677"/>
                  </a:lnTo>
                  <a:lnTo>
                    <a:pt x="2585" y="1719"/>
                  </a:lnTo>
                  <a:lnTo>
                    <a:pt x="2590" y="1760"/>
                  </a:lnTo>
                  <a:lnTo>
                    <a:pt x="2591" y="1799"/>
                  </a:lnTo>
                  <a:lnTo>
                    <a:pt x="2590" y="1837"/>
                  </a:lnTo>
                  <a:lnTo>
                    <a:pt x="2585" y="1873"/>
                  </a:lnTo>
                  <a:lnTo>
                    <a:pt x="2577" y="1907"/>
                  </a:lnTo>
                  <a:lnTo>
                    <a:pt x="2565" y="1941"/>
                  </a:lnTo>
                  <a:lnTo>
                    <a:pt x="2552" y="1971"/>
                  </a:lnTo>
                  <a:lnTo>
                    <a:pt x="2534" y="2000"/>
                  </a:lnTo>
                  <a:lnTo>
                    <a:pt x="2512" y="2027"/>
                  </a:lnTo>
                  <a:lnTo>
                    <a:pt x="2488" y="2051"/>
                  </a:lnTo>
                  <a:lnTo>
                    <a:pt x="2462" y="2071"/>
                  </a:lnTo>
                  <a:lnTo>
                    <a:pt x="2432" y="2090"/>
                  </a:lnTo>
                  <a:lnTo>
                    <a:pt x="2399" y="2106"/>
                  </a:lnTo>
                  <a:lnTo>
                    <a:pt x="2364" y="2119"/>
                  </a:lnTo>
                  <a:lnTo>
                    <a:pt x="2327" y="2129"/>
                  </a:lnTo>
                  <a:lnTo>
                    <a:pt x="2287" y="2137"/>
                  </a:lnTo>
                  <a:lnTo>
                    <a:pt x="2245" y="2142"/>
                  </a:lnTo>
                  <a:lnTo>
                    <a:pt x="2201" y="2145"/>
                  </a:lnTo>
                  <a:lnTo>
                    <a:pt x="2154" y="2146"/>
                  </a:lnTo>
                  <a:lnTo>
                    <a:pt x="2107" y="2143"/>
                  </a:lnTo>
                  <a:lnTo>
                    <a:pt x="2057" y="2139"/>
                  </a:lnTo>
                  <a:lnTo>
                    <a:pt x="2006" y="2131"/>
                  </a:lnTo>
                  <a:lnTo>
                    <a:pt x="1953" y="2122"/>
                  </a:lnTo>
                  <a:lnTo>
                    <a:pt x="1899" y="2110"/>
                  </a:lnTo>
                  <a:lnTo>
                    <a:pt x="1843" y="2095"/>
                  </a:lnTo>
                  <a:lnTo>
                    <a:pt x="1785" y="2078"/>
                  </a:lnTo>
                  <a:lnTo>
                    <a:pt x="1727" y="2059"/>
                  </a:lnTo>
                  <a:lnTo>
                    <a:pt x="1668" y="2037"/>
                  </a:lnTo>
                  <a:lnTo>
                    <a:pt x="1607" y="2014"/>
                  </a:lnTo>
                  <a:lnTo>
                    <a:pt x="1547" y="1988"/>
                  </a:lnTo>
                  <a:lnTo>
                    <a:pt x="1485" y="1960"/>
                  </a:lnTo>
                  <a:lnTo>
                    <a:pt x="1423" y="1930"/>
                  </a:lnTo>
                  <a:lnTo>
                    <a:pt x="1360" y="1898"/>
                  </a:lnTo>
                  <a:lnTo>
                    <a:pt x="1297" y="1864"/>
                  </a:lnTo>
                  <a:lnTo>
                    <a:pt x="1234" y="1826"/>
                  </a:lnTo>
                  <a:lnTo>
                    <a:pt x="1170" y="1788"/>
                  </a:lnTo>
                  <a:lnTo>
                    <a:pt x="1106" y="1748"/>
                  </a:lnTo>
                  <a:lnTo>
                    <a:pt x="1043" y="1706"/>
                  </a:lnTo>
                  <a:lnTo>
                    <a:pt x="979" y="1661"/>
                  </a:lnTo>
                  <a:lnTo>
                    <a:pt x="915" y="1614"/>
                  </a:lnTo>
                  <a:lnTo>
                    <a:pt x="853" y="1565"/>
                  </a:lnTo>
                  <a:lnTo>
                    <a:pt x="791" y="1516"/>
                  </a:lnTo>
                  <a:lnTo>
                    <a:pt x="731" y="1466"/>
                  </a:lnTo>
                  <a:lnTo>
                    <a:pt x="673" y="1416"/>
                  </a:lnTo>
                  <a:lnTo>
                    <a:pt x="617" y="1364"/>
                  </a:lnTo>
                  <a:lnTo>
                    <a:pt x="563" y="1312"/>
                  </a:lnTo>
                  <a:lnTo>
                    <a:pt x="511" y="1260"/>
                  </a:lnTo>
                  <a:lnTo>
                    <a:pt x="462" y="1208"/>
                  </a:lnTo>
                  <a:lnTo>
                    <a:pt x="415" y="1156"/>
                  </a:lnTo>
                  <a:lnTo>
                    <a:pt x="370" y="1104"/>
                  </a:lnTo>
                  <a:lnTo>
                    <a:pt x="327" y="1053"/>
                  </a:lnTo>
                  <a:lnTo>
                    <a:pt x="287" y="1001"/>
                  </a:lnTo>
                  <a:lnTo>
                    <a:pt x="248" y="949"/>
                  </a:lnTo>
                  <a:lnTo>
                    <a:pt x="213" y="898"/>
                  </a:lnTo>
                  <a:lnTo>
                    <a:pt x="180" y="848"/>
                  </a:lnTo>
                  <a:lnTo>
                    <a:pt x="150" y="797"/>
                  </a:lnTo>
                  <a:lnTo>
                    <a:pt x="122" y="748"/>
                  </a:lnTo>
                  <a:lnTo>
                    <a:pt x="97" y="699"/>
                  </a:lnTo>
                  <a:lnTo>
                    <a:pt x="75" y="651"/>
                  </a:lnTo>
                  <a:lnTo>
                    <a:pt x="56" y="604"/>
                  </a:lnTo>
                  <a:lnTo>
                    <a:pt x="39" y="558"/>
                  </a:lnTo>
                  <a:lnTo>
                    <a:pt x="26" y="514"/>
                  </a:lnTo>
                  <a:lnTo>
                    <a:pt x="15" y="470"/>
                  </a:lnTo>
                  <a:lnTo>
                    <a:pt x="6" y="428"/>
                  </a:lnTo>
                  <a:lnTo>
                    <a:pt x="2" y="387"/>
                  </a:lnTo>
                  <a:lnTo>
                    <a:pt x="0" y="347"/>
                  </a:lnTo>
                  <a:lnTo>
                    <a:pt x="2" y="310"/>
                  </a:lnTo>
                  <a:lnTo>
                    <a:pt x="6" y="274"/>
                  </a:lnTo>
                  <a:lnTo>
                    <a:pt x="14" y="239"/>
                  </a:lnTo>
                  <a:lnTo>
                    <a:pt x="25" y="206"/>
                  </a:lnTo>
                  <a:lnTo>
                    <a:pt x="39" y="176"/>
                  </a:lnTo>
                  <a:lnTo>
                    <a:pt x="57" y="147"/>
                  </a:lnTo>
                  <a:lnTo>
                    <a:pt x="79" y="120"/>
                  </a:lnTo>
                  <a:lnTo>
                    <a:pt x="103" y="96"/>
                  </a:lnTo>
                  <a:lnTo>
                    <a:pt x="129" y="74"/>
                  </a:lnTo>
                  <a:lnTo>
                    <a:pt x="160" y="56"/>
                  </a:lnTo>
                  <a:lnTo>
                    <a:pt x="192" y="40"/>
                  </a:lnTo>
                  <a:lnTo>
                    <a:pt x="227" y="27"/>
                  </a:lnTo>
                  <a:lnTo>
                    <a:pt x="264" y="16"/>
                  </a:lnTo>
                  <a:lnTo>
                    <a:pt x="305" y="9"/>
                  </a:lnTo>
                  <a:lnTo>
                    <a:pt x="347" y="3"/>
                  </a:lnTo>
                  <a:lnTo>
                    <a:pt x="391" y="0"/>
                  </a:lnTo>
                  <a:lnTo>
                    <a:pt x="437" y="0"/>
                  </a:lnTo>
                  <a:lnTo>
                    <a:pt x="485" y="3"/>
                  </a:lnTo>
                  <a:lnTo>
                    <a:pt x="534" y="8"/>
                  </a:lnTo>
                  <a:lnTo>
                    <a:pt x="586" y="15"/>
                  </a:lnTo>
                  <a:lnTo>
                    <a:pt x="639" y="25"/>
                  </a:lnTo>
                  <a:lnTo>
                    <a:pt x="693" y="37"/>
                  </a:lnTo>
                  <a:lnTo>
                    <a:pt x="749" y="51"/>
                  </a:lnTo>
                  <a:lnTo>
                    <a:pt x="806" y="68"/>
                  </a:lnTo>
                  <a:lnTo>
                    <a:pt x="865" y="87"/>
                  </a:lnTo>
                  <a:lnTo>
                    <a:pt x="924" y="109"/>
                  </a:lnTo>
                  <a:lnTo>
                    <a:pt x="983" y="132"/>
                  </a:lnTo>
                  <a:lnTo>
                    <a:pt x="1044" y="159"/>
                  </a:lnTo>
                  <a:lnTo>
                    <a:pt x="1106" y="187"/>
                  </a:lnTo>
                  <a:lnTo>
                    <a:pt x="1168" y="217"/>
                  </a:lnTo>
                  <a:lnTo>
                    <a:pt x="1231" y="250"/>
                  </a:lnTo>
                  <a:lnTo>
                    <a:pt x="1294" y="284"/>
                  </a:lnTo>
                  <a:lnTo>
                    <a:pt x="1358" y="320"/>
                  </a:lnTo>
                  <a:lnTo>
                    <a:pt x="1422" y="358"/>
                  </a:lnTo>
                  <a:lnTo>
                    <a:pt x="1484" y="399"/>
                  </a:lnTo>
                  <a:lnTo>
                    <a:pt x="1548" y="441"/>
                  </a:lnTo>
                  <a:lnTo>
                    <a:pt x="1612" y="486"/>
                  </a:lnTo>
                  <a:lnTo>
                    <a:pt x="1676" y="532"/>
                  </a:lnTo>
                  <a:lnTo>
                    <a:pt x="1740" y="580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4327221" y="6178855"/>
              <a:ext cx="152400" cy="127000"/>
            </a:xfrm>
            <a:custGeom>
              <a:avLst/>
              <a:gdLst>
                <a:gd name="T0" fmla="*/ 1861 w 2591"/>
                <a:gd name="T1" fmla="*/ 680 h 2146"/>
                <a:gd name="T2" fmla="*/ 2029 w 2591"/>
                <a:gd name="T3" fmla="*/ 833 h 2146"/>
                <a:gd name="T4" fmla="*/ 2177 w 2591"/>
                <a:gd name="T5" fmla="*/ 989 h 2146"/>
                <a:gd name="T6" fmla="*/ 2305 w 2591"/>
                <a:gd name="T7" fmla="*/ 1145 h 2146"/>
                <a:gd name="T8" fmla="*/ 2411 w 2591"/>
                <a:gd name="T9" fmla="*/ 1299 h 2146"/>
                <a:gd name="T10" fmla="*/ 2493 w 2591"/>
                <a:gd name="T11" fmla="*/ 1447 h 2146"/>
                <a:gd name="T12" fmla="*/ 2552 w 2591"/>
                <a:gd name="T13" fmla="*/ 1587 h 2146"/>
                <a:gd name="T14" fmla="*/ 2585 w 2591"/>
                <a:gd name="T15" fmla="*/ 1719 h 2146"/>
                <a:gd name="T16" fmla="*/ 2590 w 2591"/>
                <a:gd name="T17" fmla="*/ 1837 h 2146"/>
                <a:gd name="T18" fmla="*/ 2565 w 2591"/>
                <a:gd name="T19" fmla="*/ 1941 h 2146"/>
                <a:gd name="T20" fmla="*/ 2512 w 2591"/>
                <a:gd name="T21" fmla="*/ 2027 h 2146"/>
                <a:gd name="T22" fmla="*/ 2432 w 2591"/>
                <a:gd name="T23" fmla="*/ 2090 h 2146"/>
                <a:gd name="T24" fmla="*/ 2327 w 2591"/>
                <a:gd name="T25" fmla="*/ 2129 h 2146"/>
                <a:gd name="T26" fmla="*/ 2201 w 2591"/>
                <a:gd name="T27" fmla="*/ 2145 h 2146"/>
                <a:gd name="T28" fmla="*/ 2057 w 2591"/>
                <a:gd name="T29" fmla="*/ 2139 h 2146"/>
                <a:gd name="T30" fmla="*/ 1899 w 2591"/>
                <a:gd name="T31" fmla="*/ 2110 h 2146"/>
                <a:gd name="T32" fmla="*/ 1727 w 2591"/>
                <a:gd name="T33" fmla="*/ 2059 h 2146"/>
                <a:gd name="T34" fmla="*/ 1547 w 2591"/>
                <a:gd name="T35" fmla="*/ 1988 h 2146"/>
                <a:gd name="T36" fmla="*/ 1360 w 2591"/>
                <a:gd name="T37" fmla="*/ 1898 h 2146"/>
                <a:gd name="T38" fmla="*/ 1170 w 2591"/>
                <a:gd name="T39" fmla="*/ 1788 h 2146"/>
                <a:gd name="T40" fmla="*/ 979 w 2591"/>
                <a:gd name="T41" fmla="*/ 1661 h 2146"/>
                <a:gd name="T42" fmla="*/ 791 w 2591"/>
                <a:gd name="T43" fmla="*/ 1516 h 2146"/>
                <a:gd name="T44" fmla="*/ 617 w 2591"/>
                <a:gd name="T45" fmla="*/ 1364 h 2146"/>
                <a:gd name="T46" fmla="*/ 462 w 2591"/>
                <a:gd name="T47" fmla="*/ 1208 h 2146"/>
                <a:gd name="T48" fmla="*/ 327 w 2591"/>
                <a:gd name="T49" fmla="*/ 1053 h 2146"/>
                <a:gd name="T50" fmla="*/ 213 w 2591"/>
                <a:gd name="T51" fmla="*/ 898 h 2146"/>
                <a:gd name="T52" fmla="*/ 122 w 2591"/>
                <a:gd name="T53" fmla="*/ 748 h 2146"/>
                <a:gd name="T54" fmla="*/ 56 w 2591"/>
                <a:gd name="T55" fmla="*/ 604 h 2146"/>
                <a:gd name="T56" fmla="*/ 15 w 2591"/>
                <a:gd name="T57" fmla="*/ 470 h 2146"/>
                <a:gd name="T58" fmla="*/ 0 w 2591"/>
                <a:gd name="T59" fmla="*/ 347 h 2146"/>
                <a:gd name="T60" fmla="*/ 14 w 2591"/>
                <a:gd name="T61" fmla="*/ 239 h 2146"/>
                <a:gd name="T62" fmla="*/ 57 w 2591"/>
                <a:gd name="T63" fmla="*/ 147 h 2146"/>
                <a:gd name="T64" fmla="*/ 129 w 2591"/>
                <a:gd name="T65" fmla="*/ 74 h 2146"/>
                <a:gd name="T66" fmla="*/ 227 w 2591"/>
                <a:gd name="T67" fmla="*/ 27 h 2146"/>
                <a:gd name="T68" fmla="*/ 347 w 2591"/>
                <a:gd name="T69" fmla="*/ 3 h 2146"/>
                <a:gd name="T70" fmla="*/ 485 w 2591"/>
                <a:gd name="T71" fmla="*/ 3 h 2146"/>
                <a:gd name="T72" fmla="*/ 639 w 2591"/>
                <a:gd name="T73" fmla="*/ 25 h 2146"/>
                <a:gd name="T74" fmla="*/ 806 w 2591"/>
                <a:gd name="T75" fmla="*/ 68 h 2146"/>
                <a:gd name="T76" fmla="*/ 983 w 2591"/>
                <a:gd name="T77" fmla="*/ 132 h 2146"/>
                <a:gd name="T78" fmla="*/ 1168 w 2591"/>
                <a:gd name="T79" fmla="*/ 217 h 2146"/>
                <a:gd name="T80" fmla="*/ 1358 w 2591"/>
                <a:gd name="T81" fmla="*/ 320 h 2146"/>
                <a:gd name="T82" fmla="*/ 1548 w 2591"/>
                <a:gd name="T83" fmla="*/ 441 h 2146"/>
                <a:gd name="T84" fmla="*/ 1740 w 2591"/>
                <a:gd name="T85" fmla="*/ 580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6">
                  <a:moveTo>
                    <a:pt x="1740" y="580"/>
                  </a:moveTo>
                  <a:lnTo>
                    <a:pt x="1801" y="630"/>
                  </a:lnTo>
                  <a:lnTo>
                    <a:pt x="1861" y="680"/>
                  </a:lnTo>
                  <a:lnTo>
                    <a:pt x="1919" y="731"/>
                  </a:lnTo>
                  <a:lnTo>
                    <a:pt x="1975" y="781"/>
                  </a:lnTo>
                  <a:lnTo>
                    <a:pt x="2029" y="833"/>
                  </a:lnTo>
                  <a:lnTo>
                    <a:pt x="2081" y="885"/>
                  </a:lnTo>
                  <a:lnTo>
                    <a:pt x="2130" y="937"/>
                  </a:lnTo>
                  <a:lnTo>
                    <a:pt x="2177" y="989"/>
                  </a:lnTo>
                  <a:lnTo>
                    <a:pt x="2222" y="1042"/>
                  </a:lnTo>
                  <a:lnTo>
                    <a:pt x="2265" y="1094"/>
                  </a:lnTo>
                  <a:lnTo>
                    <a:pt x="2305" y="1145"/>
                  </a:lnTo>
                  <a:lnTo>
                    <a:pt x="2342" y="1196"/>
                  </a:lnTo>
                  <a:lnTo>
                    <a:pt x="2379" y="1248"/>
                  </a:lnTo>
                  <a:lnTo>
                    <a:pt x="2411" y="1299"/>
                  </a:lnTo>
                  <a:lnTo>
                    <a:pt x="2441" y="1348"/>
                  </a:lnTo>
                  <a:lnTo>
                    <a:pt x="2469" y="1397"/>
                  </a:lnTo>
                  <a:lnTo>
                    <a:pt x="2493" y="1447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7"/>
                  </a:lnTo>
                  <a:lnTo>
                    <a:pt x="2565" y="1634"/>
                  </a:lnTo>
                  <a:lnTo>
                    <a:pt x="2576" y="1677"/>
                  </a:lnTo>
                  <a:lnTo>
                    <a:pt x="2585" y="1719"/>
                  </a:lnTo>
                  <a:lnTo>
                    <a:pt x="2590" y="1760"/>
                  </a:lnTo>
                  <a:lnTo>
                    <a:pt x="2591" y="1799"/>
                  </a:lnTo>
                  <a:lnTo>
                    <a:pt x="2590" y="1837"/>
                  </a:lnTo>
                  <a:lnTo>
                    <a:pt x="2585" y="1873"/>
                  </a:lnTo>
                  <a:lnTo>
                    <a:pt x="2577" y="1907"/>
                  </a:lnTo>
                  <a:lnTo>
                    <a:pt x="2565" y="1941"/>
                  </a:lnTo>
                  <a:lnTo>
                    <a:pt x="2552" y="1971"/>
                  </a:lnTo>
                  <a:lnTo>
                    <a:pt x="2534" y="2000"/>
                  </a:lnTo>
                  <a:lnTo>
                    <a:pt x="2512" y="2027"/>
                  </a:lnTo>
                  <a:lnTo>
                    <a:pt x="2488" y="2051"/>
                  </a:lnTo>
                  <a:lnTo>
                    <a:pt x="2462" y="2071"/>
                  </a:lnTo>
                  <a:lnTo>
                    <a:pt x="2432" y="2090"/>
                  </a:lnTo>
                  <a:lnTo>
                    <a:pt x="2399" y="2106"/>
                  </a:lnTo>
                  <a:lnTo>
                    <a:pt x="2364" y="2119"/>
                  </a:lnTo>
                  <a:lnTo>
                    <a:pt x="2327" y="2129"/>
                  </a:lnTo>
                  <a:lnTo>
                    <a:pt x="2287" y="2137"/>
                  </a:lnTo>
                  <a:lnTo>
                    <a:pt x="2245" y="2142"/>
                  </a:lnTo>
                  <a:lnTo>
                    <a:pt x="2201" y="2145"/>
                  </a:lnTo>
                  <a:lnTo>
                    <a:pt x="2154" y="2146"/>
                  </a:lnTo>
                  <a:lnTo>
                    <a:pt x="2107" y="2143"/>
                  </a:lnTo>
                  <a:lnTo>
                    <a:pt x="2057" y="2139"/>
                  </a:lnTo>
                  <a:lnTo>
                    <a:pt x="2006" y="2131"/>
                  </a:lnTo>
                  <a:lnTo>
                    <a:pt x="1953" y="2122"/>
                  </a:lnTo>
                  <a:lnTo>
                    <a:pt x="1899" y="2110"/>
                  </a:lnTo>
                  <a:lnTo>
                    <a:pt x="1843" y="2095"/>
                  </a:lnTo>
                  <a:lnTo>
                    <a:pt x="1785" y="2078"/>
                  </a:lnTo>
                  <a:lnTo>
                    <a:pt x="1727" y="2059"/>
                  </a:lnTo>
                  <a:lnTo>
                    <a:pt x="1668" y="2037"/>
                  </a:lnTo>
                  <a:lnTo>
                    <a:pt x="1607" y="2014"/>
                  </a:lnTo>
                  <a:lnTo>
                    <a:pt x="1547" y="1988"/>
                  </a:lnTo>
                  <a:lnTo>
                    <a:pt x="1485" y="1960"/>
                  </a:lnTo>
                  <a:lnTo>
                    <a:pt x="1423" y="1930"/>
                  </a:lnTo>
                  <a:lnTo>
                    <a:pt x="1360" y="1898"/>
                  </a:lnTo>
                  <a:lnTo>
                    <a:pt x="1297" y="1864"/>
                  </a:lnTo>
                  <a:lnTo>
                    <a:pt x="1234" y="1826"/>
                  </a:lnTo>
                  <a:lnTo>
                    <a:pt x="1170" y="1788"/>
                  </a:lnTo>
                  <a:lnTo>
                    <a:pt x="1106" y="1748"/>
                  </a:lnTo>
                  <a:lnTo>
                    <a:pt x="1043" y="1706"/>
                  </a:lnTo>
                  <a:lnTo>
                    <a:pt x="979" y="1661"/>
                  </a:lnTo>
                  <a:lnTo>
                    <a:pt x="915" y="1614"/>
                  </a:lnTo>
                  <a:lnTo>
                    <a:pt x="853" y="1565"/>
                  </a:lnTo>
                  <a:lnTo>
                    <a:pt x="791" y="1516"/>
                  </a:lnTo>
                  <a:lnTo>
                    <a:pt x="731" y="1466"/>
                  </a:lnTo>
                  <a:lnTo>
                    <a:pt x="673" y="1416"/>
                  </a:lnTo>
                  <a:lnTo>
                    <a:pt x="617" y="1364"/>
                  </a:lnTo>
                  <a:lnTo>
                    <a:pt x="563" y="1312"/>
                  </a:lnTo>
                  <a:lnTo>
                    <a:pt x="511" y="1260"/>
                  </a:lnTo>
                  <a:lnTo>
                    <a:pt x="462" y="1208"/>
                  </a:lnTo>
                  <a:lnTo>
                    <a:pt x="415" y="1156"/>
                  </a:lnTo>
                  <a:lnTo>
                    <a:pt x="370" y="1104"/>
                  </a:lnTo>
                  <a:lnTo>
                    <a:pt x="327" y="1053"/>
                  </a:lnTo>
                  <a:lnTo>
                    <a:pt x="287" y="1001"/>
                  </a:lnTo>
                  <a:lnTo>
                    <a:pt x="248" y="949"/>
                  </a:lnTo>
                  <a:lnTo>
                    <a:pt x="213" y="898"/>
                  </a:lnTo>
                  <a:lnTo>
                    <a:pt x="180" y="848"/>
                  </a:lnTo>
                  <a:lnTo>
                    <a:pt x="150" y="797"/>
                  </a:lnTo>
                  <a:lnTo>
                    <a:pt x="122" y="748"/>
                  </a:lnTo>
                  <a:lnTo>
                    <a:pt x="97" y="699"/>
                  </a:lnTo>
                  <a:lnTo>
                    <a:pt x="75" y="651"/>
                  </a:lnTo>
                  <a:lnTo>
                    <a:pt x="56" y="604"/>
                  </a:lnTo>
                  <a:lnTo>
                    <a:pt x="39" y="558"/>
                  </a:lnTo>
                  <a:lnTo>
                    <a:pt x="26" y="514"/>
                  </a:lnTo>
                  <a:lnTo>
                    <a:pt x="15" y="470"/>
                  </a:lnTo>
                  <a:lnTo>
                    <a:pt x="6" y="428"/>
                  </a:lnTo>
                  <a:lnTo>
                    <a:pt x="2" y="387"/>
                  </a:lnTo>
                  <a:lnTo>
                    <a:pt x="0" y="347"/>
                  </a:lnTo>
                  <a:lnTo>
                    <a:pt x="2" y="310"/>
                  </a:lnTo>
                  <a:lnTo>
                    <a:pt x="6" y="274"/>
                  </a:lnTo>
                  <a:lnTo>
                    <a:pt x="14" y="239"/>
                  </a:lnTo>
                  <a:lnTo>
                    <a:pt x="25" y="206"/>
                  </a:lnTo>
                  <a:lnTo>
                    <a:pt x="39" y="176"/>
                  </a:lnTo>
                  <a:lnTo>
                    <a:pt x="57" y="147"/>
                  </a:lnTo>
                  <a:lnTo>
                    <a:pt x="79" y="120"/>
                  </a:lnTo>
                  <a:lnTo>
                    <a:pt x="103" y="96"/>
                  </a:lnTo>
                  <a:lnTo>
                    <a:pt x="129" y="74"/>
                  </a:lnTo>
                  <a:lnTo>
                    <a:pt x="160" y="56"/>
                  </a:lnTo>
                  <a:lnTo>
                    <a:pt x="192" y="40"/>
                  </a:lnTo>
                  <a:lnTo>
                    <a:pt x="227" y="27"/>
                  </a:lnTo>
                  <a:lnTo>
                    <a:pt x="264" y="16"/>
                  </a:lnTo>
                  <a:lnTo>
                    <a:pt x="305" y="9"/>
                  </a:lnTo>
                  <a:lnTo>
                    <a:pt x="347" y="3"/>
                  </a:lnTo>
                  <a:lnTo>
                    <a:pt x="391" y="0"/>
                  </a:lnTo>
                  <a:lnTo>
                    <a:pt x="437" y="0"/>
                  </a:lnTo>
                  <a:lnTo>
                    <a:pt x="485" y="3"/>
                  </a:lnTo>
                  <a:lnTo>
                    <a:pt x="534" y="8"/>
                  </a:lnTo>
                  <a:lnTo>
                    <a:pt x="586" y="15"/>
                  </a:lnTo>
                  <a:lnTo>
                    <a:pt x="639" y="25"/>
                  </a:lnTo>
                  <a:lnTo>
                    <a:pt x="693" y="37"/>
                  </a:lnTo>
                  <a:lnTo>
                    <a:pt x="749" y="51"/>
                  </a:lnTo>
                  <a:lnTo>
                    <a:pt x="806" y="68"/>
                  </a:lnTo>
                  <a:lnTo>
                    <a:pt x="865" y="87"/>
                  </a:lnTo>
                  <a:lnTo>
                    <a:pt x="924" y="109"/>
                  </a:lnTo>
                  <a:lnTo>
                    <a:pt x="983" y="132"/>
                  </a:lnTo>
                  <a:lnTo>
                    <a:pt x="1044" y="159"/>
                  </a:lnTo>
                  <a:lnTo>
                    <a:pt x="1106" y="187"/>
                  </a:lnTo>
                  <a:lnTo>
                    <a:pt x="1168" y="217"/>
                  </a:lnTo>
                  <a:lnTo>
                    <a:pt x="1231" y="250"/>
                  </a:lnTo>
                  <a:lnTo>
                    <a:pt x="1294" y="284"/>
                  </a:lnTo>
                  <a:lnTo>
                    <a:pt x="1358" y="320"/>
                  </a:lnTo>
                  <a:lnTo>
                    <a:pt x="1422" y="358"/>
                  </a:lnTo>
                  <a:lnTo>
                    <a:pt x="1484" y="399"/>
                  </a:lnTo>
                  <a:lnTo>
                    <a:pt x="1548" y="441"/>
                  </a:lnTo>
                  <a:lnTo>
                    <a:pt x="1612" y="486"/>
                  </a:lnTo>
                  <a:lnTo>
                    <a:pt x="1676" y="532"/>
                  </a:lnTo>
                  <a:lnTo>
                    <a:pt x="1740" y="580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4327221" y="6283630"/>
              <a:ext cx="152400" cy="125412"/>
            </a:xfrm>
            <a:custGeom>
              <a:avLst/>
              <a:gdLst>
                <a:gd name="T0" fmla="*/ 1861 w 2591"/>
                <a:gd name="T1" fmla="*/ 679 h 2143"/>
                <a:gd name="T2" fmla="*/ 2029 w 2591"/>
                <a:gd name="T3" fmla="*/ 832 h 2143"/>
                <a:gd name="T4" fmla="*/ 2177 w 2591"/>
                <a:gd name="T5" fmla="*/ 987 h 2143"/>
                <a:gd name="T6" fmla="*/ 2305 w 2591"/>
                <a:gd name="T7" fmla="*/ 1143 h 2143"/>
                <a:gd name="T8" fmla="*/ 2411 w 2591"/>
                <a:gd name="T9" fmla="*/ 1297 h 2143"/>
                <a:gd name="T10" fmla="*/ 2493 w 2591"/>
                <a:gd name="T11" fmla="*/ 1445 h 2143"/>
                <a:gd name="T12" fmla="*/ 2552 w 2591"/>
                <a:gd name="T13" fmla="*/ 1586 h 2143"/>
                <a:gd name="T14" fmla="*/ 2585 w 2591"/>
                <a:gd name="T15" fmla="*/ 1717 h 2143"/>
                <a:gd name="T16" fmla="*/ 2590 w 2591"/>
                <a:gd name="T17" fmla="*/ 1835 h 2143"/>
                <a:gd name="T18" fmla="*/ 2565 w 2591"/>
                <a:gd name="T19" fmla="*/ 1938 h 2143"/>
                <a:gd name="T20" fmla="*/ 2512 w 2591"/>
                <a:gd name="T21" fmla="*/ 2024 h 2143"/>
                <a:gd name="T22" fmla="*/ 2432 w 2591"/>
                <a:gd name="T23" fmla="*/ 2088 h 2143"/>
                <a:gd name="T24" fmla="*/ 2327 w 2591"/>
                <a:gd name="T25" fmla="*/ 2128 h 2143"/>
                <a:gd name="T26" fmla="*/ 2201 w 2591"/>
                <a:gd name="T27" fmla="*/ 2143 h 2143"/>
                <a:gd name="T28" fmla="*/ 2057 w 2591"/>
                <a:gd name="T29" fmla="*/ 2136 h 2143"/>
                <a:gd name="T30" fmla="*/ 1899 w 2591"/>
                <a:gd name="T31" fmla="*/ 2107 h 2143"/>
                <a:gd name="T32" fmla="*/ 1727 w 2591"/>
                <a:gd name="T33" fmla="*/ 2057 h 2143"/>
                <a:gd name="T34" fmla="*/ 1547 w 2591"/>
                <a:gd name="T35" fmla="*/ 1987 h 2143"/>
                <a:gd name="T36" fmla="*/ 1360 w 2591"/>
                <a:gd name="T37" fmla="*/ 1896 h 2143"/>
                <a:gd name="T38" fmla="*/ 1170 w 2591"/>
                <a:gd name="T39" fmla="*/ 1787 h 2143"/>
                <a:gd name="T40" fmla="*/ 979 w 2591"/>
                <a:gd name="T41" fmla="*/ 1659 h 2143"/>
                <a:gd name="T42" fmla="*/ 791 w 2591"/>
                <a:gd name="T43" fmla="*/ 1515 h 2143"/>
                <a:gd name="T44" fmla="*/ 617 w 2591"/>
                <a:gd name="T45" fmla="*/ 1363 h 2143"/>
                <a:gd name="T46" fmla="*/ 462 w 2591"/>
                <a:gd name="T47" fmla="*/ 1207 h 2143"/>
                <a:gd name="T48" fmla="*/ 327 w 2591"/>
                <a:gd name="T49" fmla="*/ 1051 h 2143"/>
                <a:gd name="T50" fmla="*/ 213 w 2591"/>
                <a:gd name="T51" fmla="*/ 897 h 2143"/>
                <a:gd name="T52" fmla="*/ 122 w 2591"/>
                <a:gd name="T53" fmla="*/ 746 h 2143"/>
                <a:gd name="T54" fmla="*/ 56 w 2591"/>
                <a:gd name="T55" fmla="*/ 603 h 2143"/>
                <a:gd name="T56" fmla="*/ 15 w 2591"/>
                <a:gd name="T57" fmla="*/ 469 h 2143"/>
                <a:gd name="T58" fmla="*/ 0 w 2591"/>
                <a:gd name="T59" fmla="*/ 346 h 2143"/>
                <a:gd name="T60" fmla="*/ 14 w 2591"/>
                <a:gd name="T61" fmla="*/ 238 h 2143"/>
                <a:gd name="T62" fmla="*/ 57 w 2591"/>
                <a:gd name="T63" fmla="*/ 146 h 2143"/>
                <a:gd name="T64" fmla="*/ 129 w 2591"/>
                <a:gd name="T65" fmla="*/ 74 h 2143"/>
                <a:gd name="T66" fmla="*/ 227 w 2591"/>
                <a:gd name="T67" fmla="*/ 27 h 2143"/>
                <a:gd name="T68" fmla="*/ 347 w 2591"/>
                <a:gd name="T69" fmla="*/ 3 h 2143"/>
                <a:gd name="T70" fmla="*/ 485 w 2591"/>
                <a:gd name="T71" fmla="*/ 3 h 2143"/>
                <a:gd name="T72" fmla="*/ 639 w 2591"/>
                <a:gd name="T73" fmla="*/ 24 h 2143"/>
                <a:gd name="T74" fmla="*/ 806 w 2591"/>
                <a:gd name="T75" fmla="*/ 68 h 2143"/>
                <a:gd name="T76" fmla="*/ 983 w 2591"/>
                <a:gd name="T77" fmla="*/ 132 h 2143"/>
                <a:gd name="T78" fmla="*/ 1168 w 2591"/>
                <a:gd name="T79" fmla="*/ 215 h 2143"/>
                <a:gd name="T80" fmla="*/ 1358 w 2591"/>
                <a:gd name="T81" fmla="*/ 318 h 2143"/>
                <a:gd name="T82" fmla="*/ 1548 w 2591"/>
                <a:gd name="T83" fmla="*/ 440 h 2143"/>
                <a:gd name="T84" fmla="*/ 1740 w 2591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3">
                  <a:moveTo>
                    <a:pt x="1740" y="579"/>
                  </a:moveTo>
                  <a:lnTo>
                    <a:pt x="1801" y="628"/>
                  </a:lnTo>
                  <a:lnTo>
                    <a:pt x="1861" y="679"/>
                  </a:lnTo>
                  <a:lnTo>
                    <a:pt x="1919" y="729"/>
                  </a:lnTo>
                  <a:lnTo>
                    <a:pt x="1975" y="780"/>
                  </a:lnTo>
                  <a:lnTo>
                    <a:pt x="2029" y="832"/>
                  </a:lnTo>
                  <a:lnTo>
                    <a:pt x="2081" y="884"/>
                  </a:lnTo>
                  <a:lnTo>
                    <a:pt x="2130" y="936"/>
                  </a:lnTo>
                  <a:lnTo>
                    <a:pt x="2177" y="987"/>
                  </a:lnTo>
                  <a:lnTo>
                    <a:pt x="2222" y="1039"/>
                  </a:lnTo>
                  <a:lnTo>
                    <a:pt x="2265" y="1091"/>
                  </a:lnTo>
                  <a:lnTo>
                    <a:pt x="2305" y="1143"/>
                  </a:lnTo>
                  <a:lnTo>
                    <a:pt x="2342" y="1195"/>
                  </a:lnTo>
                  <a:lnTo>
                    <a:pt x="2379" y="1245"/>
                  </a:lnTo>
                  <a:lnTo>
                    <a:pt x="2411" y="1297"/>
                  </a:lnTo>
                  <a:lnTo>
                    <a:pt x="2441" y="1348"/>
                  </a:lnTo>
                  <a:lnTo>
                    <a:pt x="2469" y="1397"/>
                  </a:lnTo>
                  <a:lnTo>
                    <a:pt x="2493" y="1445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6"/>
                  </a:lnTo>
                  <a:lnTo>
                    <a:pt x="2565" y="1631"/>
                  </a:lnTo>
                  <a:lnTo>
                    <a:pt x="2576" y="1674"/>
                  </a:lnTo>
                  <a:lnTo>
                    <a:pt x="2585" y="1717"/>
                  </a:lnTo>
                  <a:lnTo>
                    <a:pt x="2590" y="1758"/>
                  </a:lnTo>
                  <a:lnTo>
                    <a:pt x="2591" y="1797"/>
                  </a:lnTo>
                  <a:lnTo>
                    <a:pt x="2590" y="1835"/>
                  </a:lnTo>
                  <a:lnTo>
                    <a:pt x="2585" y="1872"/>
                  </a:lnTo>
                  <a:lnTo>
                    <a:pt x="2577" y="1906"/>
                  </a:lnTo>
                  <a:lnTo>
                    <a:pt x="2565" y="1938"/>
                  </a:lnTo>
                  <a:lnTo>
                    <a:pt x="2552" y="1970"/>
                  </a:lnTo>
                  <a:lnTo>
                    <a:pt x="2534" y="1997"/>
                  </a:lnTo>
                  <a:lnTo>
                    <a:pt x="2512" y="2024"/>
                  </a:lnTo>
                  <a:lnTo>
                    <a:pt x="2488" y="2048"/>
                  </a:lnTo>
                  <a:lnTo>
                    <a:pt x="2462" y="2070"/>
                  </a:lnTo>
                  <a:lnTo>
                    <a:pt x="2432" y="2088"/>
                  </a:lnTo>
                  <a:lnTo>
                    <a:pt x="2399" y="2104"/>
                  </a:lnTo>
                  <a:lnTo>
                    <a:pt x="2364" y="2117"/>
                  </a:lnTo>
                  <a:lnTo>
                    <a:pt x="2327" y="2128"/>
                  </a:lnTo>
                  <a:lnTo>
                    <a:pt x="2287" y="2136"/>
                  </a:lnTo>
                  <a:lnTo>
                    <a:pt x="2245" y="2141"/>
                  </a:lnTo>
                  <a:lnTo>
                    <a:pt x="2201" y="2143"/>
                  </a:lnTo>
                  <a:lnTo>
                    <a:pt x="2154" y="2143"/>
                  </a:lnTo>
                  <a:lnTo>
                    <a:pt x="2107" y="2141"/>
                  </a:lnTo>
                  <a:lnTo>
                    <a:pt x="2057" y="2136"/>
                  </a:lnTo>
                  <a:lnTo>
                    <a:pt x="2006" y="2129"/>
                  </a:lnTo>
                  <a:lnTo>
                    <a:pt x="1953" y="2119"/>
                  </a:lnTo>
                  <a:lnTo>
                    <a:pt x="1899" y="2107"/>
                  </a:lnTo>
                  <a:lnTo>
                    <a:pt x="1843" y="2093"/>
                  </a:lnTo>
                  <a:lnTo>
                    <a:pt x="1785" y="2076"/>
                  </a:lnTo>
                  <a:lnTo>
                    <a:pt x="1727" y="2057"/>
                  </a:lnTo>
                  <a:lnTo>
                    <a:pt x="1668" y="2036"/>
                  </a:lnTo>
                  <a:lnTo>
                    <a:pt x="1607" y="2012"/>
                  </a:lnTo>
                  <a:lnTo>
                    <a:pt x="1547" y="1987"/>
                  </a:lnTo>
                  <a:lnTo>
                    <a:pt x="1485" y="1959"/>
                  </a:lnTo>
                  <a:lnTo>
                    <a:pt x="1423" y="1929"/>
                  </a:lnTo>
                  <a:lnTo>
                    <a:pt x="1360" y="1896"/>
                  </a:lnTo>
                  <a:lnTo>
                    <a:pt x="1297" y="1861"/>
                  </a:lnTo>
                  <a:lnTo>
                    <a:pt x="1234" y="1825"/>
                  </a:lnTo>
                  <a:lnTo>
                    <a:pt x="1170" y="1787"/>
                  </a:lnTo>
                  <a:lnTo>
                    <a:pt x="1106" y="1746"/>
                  </a:lnTo>
                  <a:lnTo>
                    <a:pt x="1043" y="1703"/>
                  </a:lnTo>
                  <a:lnTo>
                    <a:pt x="979" y="1659"/>
                  </a:lnTo>
                  <a:lnTo>
                    <a:pt x="915" y="1613"/>
                  </a:lnTo>
                  <a:lnTo>
                    <a:pt x="853" y="1565"/>
                  </a:lnTo>
                  <a:lnTo>
                    <a:pt x="791" y="1515"/>
                  </a:lnTo>
                  <a:lnTo>
                    <a:pt x="731" y="1465"/>
                  </a:lnTo>
                  <a:lnTo>
                    <a:pt x="673" y="1414"/>
                  </a:lnTo>
                  <a:lnTo>
                    <a:pt x="617" y="1363"/>
                  </a:lnTo>
                  <a:lnTo>
                    <a:pt x="563" y="1312"/>
                  </a:lnTo>
                  <a:lnTo>
                    <a:pt x="511" y="1259"/>
                  </a:lnTo>
                  <a:lnTo>
                    <a:pt x="462" y="1207"/>
                  </a:lnTo>
                  <a:lnTo>
                    <a:pt x="415" y="1155"/>
                  </a:lnTo>
                  <a:lnTo>
                    <a:pt x="370" y="1103"/>
                  </a:lnTo>
                  <a:lnTo>
                    <a:pt x="327" y="1051"/>
                  </a:lnTo>
                  <a:lnTo>
                    <a:pt x="287" y="999"/>
                  </a:lnTo>
                  <a:lnTo>
                    <a:pt x="248" y="948"/>
                  </a:lnTo>
                  <a:lnTo>
                    <a:pt x="213" y="897"/>
                  </a:lnTo>
                  <a:lnTo>
                    <a:pt x="180" y="846"/>
                  </a:lnTo>
                  <a:lnTo>
                    <a:pt x="150" y="796"/>
                  </a:lnTo>
                  <a:lnTo>
                    <a:pt x="122" y="746"/>
                  </a:lnTo>
                  <a:lnTo>
                    <a:pt x="97" y="698"/>
                  </a:lnTo>
                  <a:lnTo>
                    <a:pt x="75" y="650"/>
                  </a:lnTo>
                  <a:lnTo>
                    <a:pt x="56" y="603"/>
                  </a:lnTo>
                  <a:lnTo>
                    <a:pt x="39" y="557"/>
                  </a:lnTo>
                  <a:lnTo>
                    <a:pt x="26" y="512"/>
                  </a:lnTo>
                  <a:lnTo>
                    <a:pt x="15" y="469"/>
                  </a:lnTo>
                  <a:lnTo>
                    <a:pt x="6" y="427"/>
                  </a:lnTo>
                  <a:lnTo>
                    <a:pt x="2" y="386"/>
                  </a:lnTo>
                  <a:lnTo>
                    <a:pt x="0" y="346"/>
                  </a:lnTo>
                  <a:lnTo>
                    <a:pt x="2" y="308"/>
                  </a:lnTo>
                  <a:lnTo>
                    <a:pt x="6" y="271"/>
                  </a:lnTo>
                  <a:lnTo>
                    <a:pt x="14" y="238"/>
                  </a:lnTo>
                  <a:lnTo>
                    <a:pt x="25" y="205"/>
                  </a:lnTo>
                  <a:lnTo>
                    <a:pt x="39" y="174"/>
                  </a:lnTo>
                  <a:lnTo>
                    <a:pt x="57" y="146"/>
                  </a:lnTo>
                  <a:lnTo>
                    <a:pt x="79" y="119"/>
                  </a:lnTo>
                  <a:lnTo>
                    <a:pt x="103" y="95"/>
                  </a:lnTo>
                  <a:lnTo>
                    <a:pt x="129" y="74"/>
                  </a:lnTo>
                  <a:lnTo>
                    <a:pt x="160" y="56"/>
                  </a:lnTo>
                  <a:lnTo>
                    <a:pt x="192" y="40"/>
                  </a:lnTo>
                  <a:lnTo>
                    <a:pt x="227" y="27"/>
                  </a:lnTo>
                  <a:lnTo>
                    <a:pt x="264" y="16"/>
                  </a:lnTo>
                  <a:lnTo>
                    <a:pt x="305" y="7"/>
                  </a:lnTo>
                  <a:lnTo>
                    <a:pt x="347" y="3"/>
                  </a:lnTo>
                  <a:lnTo>
                    <a:pt x="391" y="0"/>
                  </a:lnTo>
                  <a:lnTo>
                    <a:pt x="437" y="0"/>
                  </a:lnTo>
                  <a:lnTo>
                    <a:pt x="485" y="3"/>
                  </a:lnTo>
                  <a:lnTo>
                    <a:pt x="534" y="7"/>
                  </a:lnTo>
                  <a:lnTo>
                    <a:pt x="586" y="15"/>
                  </a:lnTo>
                  <a:lnTo>
                    <a:pt x="639" y="24"/>
                  </a:lnTo>
                  <a:lnTo>
                    <a:pt x="693" y="36"/>
                  </a:lnTo>
                  <a:lnTo>
                    <a:pt x="749" y="51"/>
                  </a:lnTo>
                  <a:lnTo>
                    <a:pt x="806" y="68"/>
                  </a:lnTo>
                  <a:lnTo>
                    <a:pt x="865" y="86"/>
                  </a:lnTo>
                  <a:lnTo>
                    <a:pt x="924" y="107"/>
                  </a:lnTo>
                  <a:lnTo>
                    <a:pt x="983" y="132"/>
                  </a:lnTo>
                  <a:lnTo>
                    <a:pt x="1044" y="157"/>
                  </a:lnTo>
                  <a:lnTo>
                    <a:pt x="1106" y="185"/>
                  </a:lnTo>
                  <a:lnTo>
                    <a:pt x="1168" y="215"/>
                  </a:lnTo>
                  <a:lnTo>
                    <a:pt x="1231" y="247"/>
                  </a:lnTo>
                  <a:lnTo>
                    <a:pt x="1294" y="282"/>
                  </a:lnTo>
                  <a:lnTo>
                    <a:pt x="1358" y="318"/>
                  </a:lnTo>
                  <a:lnTo>
                    <a:pt x="1422" y="357"/>
                  </a:lnTo>
                  <a:lnTo>
                    <a:pt x="1484" y="397"/>
                  </a:lnTo>
                  <a:lnTo>
                    <a:pt x="1548" y="440"/>
                  </a:lnTo>
                  <a:lnTo>
                    <a:pt x="1612" y="484"/>
                  </a:lnTo>
                  <a:lnTo>
                    <a:pt x="1676" y="531"/>
                  </a:lnTo>
                  <a:lnTo>
                    <a:pt x="1740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4327221" y="6283630"/>
              <a:ext cx="152400" cy="125412"/>
            </a:xfrm>
            <a:custGeom>
              <a:avLst/>
              <a:gdLst>
                <a:gd name="T0" fmla="*/ 1861 w 2591"/>
                <a:gd name="T1" fmla="*/ 679 h 2143"/>
                <a:gd name="T2" fmla="*/ 2029 w 2591"/>
                <a:gd name="T3" fmla="*/ 832 h 2143"/>
                <a:gd name="T4" fmla="*/ 2177 w 2591"/>
                <a:gd name="T5" fmla="*/ 987 h 2143"/>
                <a:gd name="T6" fmla="*/ 2305 w 2591"/>
                <a:gd name="T7" fmla="*/ 1143 h 2143"/>
                <a:gd name="T8" fmla="*/ 2411 w 2591"/>
                <a:gd name="T9" fmla="*/ 1297 h 2143"/>
                <a:gd name="T10" fmla="*/ 2493 w 2591"/>
                <a:gd name="T11" fmla="*/ 1445 h 2143"/>
                <a:gd name="T12" fmla="*/ 2552 w 2591"/>
                <a:gd name="T13" fmla="*/ 1586 h 2143"/>
                <a:gd name="T14" fmla="*/ 2585 w 2591"/>
                <a:gd name="T15" fmla="*/ 1717 h 2143"/>
                <a:gd name="T16" fmla="*/ 2590 w 2591"/>
                <a:gd name="T17" fmla="*/ 1835 h 2143"/>
                <a:gd name="T18" fmla="*/ 2565 w 2591"/>
                <a:gd name="T19" fmla="*/ 1938 h 2143"/>
                <a:gd name="T20" fmla="*/ 2512 w 2591"/>
                <a:gd name="T21" fmla="*/ 2024 h 2143"/>
                <a:gd name="T22" fmla="*/ 2432 w 2591"/>
                <a:gd name="T23" fmla="*/ 2088 h 2143"/>
                <a:gd name="T24" fmla="*/ 2327 w 2591"/>
                <a:gd name="T25" fmla="*/ 2128 h 2143"/>
                <a:gd name="T26" fmla="*/ 2201 w 2591"/>
                <a:gd name="T27" fmla="*/ 2143 h 2143"/>
                <a:gd name="T28" fmla="*/ 2057 w 2591"/>
                <a:gd name="T29" fmla="*/ 2136 h 2143"/>
                <a:gd name="T30" fmla="*/ 1899 w 2591"/>
                <a:gd name="T31" fmla="*/ 2107 h 2143"/>
                <a:gd name="T32" fmla="*/ 1727 w 2591"/>
                <a:gd name="T33" fmla="*/ 2057 h 2143"/>
                <a:gd name="T34" fmla="*/ 1547 w 2591"/>
                <a:gd name="T35" fmla="*/ 1987 h 2143"/>
                <a:gd name="T36" fmla="*/ 1360 w 2591"/>
                <a:gd name="T37" fmla="*/ 1896 h 2143"/>
                <a:gd name="T38" fmla="*/ 1170 w 2591"/>
                <a:gd name="T39" fmla="*/ 1787 h 2143"/>
                <a:gd name="T40" fmla="*/ 979 w 2591"/>
                <a:gd name="T41" fmla="*/ 1659 h 2143"/>
                <a:gd name="T42" fmla="*/ 791 w 2591"/>
                <a:gd name="T43" fmla="*/ 1515 h 2143"/>
                <a:gd name="T44" fmla="*/ 617 w 2591"/>
                <a:gd name="T45" fmla="*/ 1363 h 2143"/>
                <a:gd name="T46" fmla="*/ 462 w 2591"/>
                <a:gd name="T47" fmla="*/ 1207 h 2143"/>
                <a:gd name="T48" fmla="*/ 327 w 2591"/>
                <a:gd name="T49" fmla="*/ 1051 h 2143"/>
                <a:gd name="T50" fmla="*/ 213 w 2591"/>
                <a:gd name="T51" fmla="*/ 897 h 2143"/>
                <a:gd name="T52" fmla="*/ 122 w 2591"/>
                <a:gd name="T53" fmla="*/ 746 h 2143"/>
                <a:gd name="T54" fmla="*/ 56 w 2591"/>
                <a:gd name="T55" fmla="*/ 603 h 2143"/>
                <a:gd name="T56" fmla="*/ 15 w 2591"/>
                <a:gd name="T57" fmla="*/ 469 h 2143"/>
                <a:gd name="T58" fmla="*/ 0 w 2591"/>
                <a:gd name="T59" fmla="*/ 346 h 2143"/>
                <a:gd name="T60" fmla="*/ 14 w 2591"/>
                <a:gd name="T61" fmla="*/ 238 h 2143"/>
                <a:gd name="T62" fmla="*/ 57 w 2591"/>
                <a:gd name="T63" fmla="*/ 146 h 2143"/>
                <a:gd name="T64" fmla="*/ 129 w 2591"/>
                <a:gd name="T65" fmla="*/ 74 h 2143"/>
                <a:gd name="T66" fmla="*/ 227 w 2591"/>
                <a:gd name="T67" fmla="*/ 27 h 2143"/>
                <a:gd name="T68" fmla="*/ 347 w 2591"/>
                <a:gd name="T69" fmla="*/ 3 h 2143"/>
                <a:gd name="T70" fmla="*/ 485 w 2591"/>
                <a:gd name="T71" fmla="*/ 3 h 2143"/>
                <a:gd name="T72" fmla="*/ 639 w 2591"/>
                <a:gd name="T73" fmla="*/ 24 h 2143"/>
                <a:gd name="T74" fmla="*/ 806 w 2591"/>
                <a:gd name="T75" fmla="*/ 68 h 2143"/>
                <a:gd name="T76" fmla="*/ 983 w 2591"/>
                <a:gd name="T77" fmla="*/ 132 h 2143"/>
                <a:gd name="T78" fmla="*/ 1168 w 2591"/>
                <a:gd name="T79" fmla="*/ 215 h 2143"/>
                <a:gd name="T80" fmla="*/ 1358 w 2591"/>
                <a:gd name="T81" fmla="*/ 318 h 2143"/>
                <a:gd name="T82" fmla="*/ 1548 w 2591"/>
                <a:gd name="T83" fmla="*/ 440 h 2143"/>
                <a:gd name="T84" fmla="*/ 1740 w 2591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1" h="2143">
                  <a:moveTo>
                    <a:pt x="1740" y="579"/>
                  </a:moveTo>
                  <a:lnTo>
                    <a:pt x="1801" y="628"/>
                  </a:lnTo>
                  <a:lnTo>
                    <a:pt x="1861" y="679"/>
                  </a:lnTo>
                  <a:lnTo>
                    <a:pt x="1919" y="729"/>
                  </a:lnTo>
                  <a:lnTo>
                    <a:pt x="1975" y="780"/>
                  </a:lnTo>
                  <a:lnTo>
                    <a:pt x="2029" y="832"/>
                  </a:lnTo>
                  <a:lnTo>
                    <a:pt x="2081" y="884"/>
                  </a:lnTo>
                  <a:lnTo>
                    <a:pt x="2130" y="936"/>
                  </a:lnTo>
                  <a:lnTo>
                    <a:pt x="2177" y="987"/>
                  </a:lnTo>
                  <a:lnTo>
                    <a:pt x="2222" y="1039"/>
                  </a:lnTo>
                  <a:lnTo>
                    <a:pt x="2265" y="1091"/>
                  </a:lnTo>
                  <a:lnTo>
                    <a:pt x="2305" y="1143"/>
                  </a:lnTo>
                  <a:lnTo>
                    <a:pt x="2342" y="1195"/>
                  </a:lnTo>
                  <a:lnTo>
                    <a:pt x="2379" y="1245"/>
                  </a:lnTo>
                  <a:lnTo>
                    <a:pt x="2411" y="1297"/>
                  </a:lnTo>
                  <a:lnTo>
                    <a:pt x="2441" y="1348"/>
                  </a:lnTo>
                  <a:lnTo>
                    <a:pt x="2469" y="1397"/>
                  </a:lnTo>
                  <a:lnTo>
                    <a:pt x="2493" y="1445"/>
                  </a:lnTo>
                  <a:lnTo>
                    <a:pt x="2516" y="1494"/>
                  </a:lnTo>
                  <a:lnTo>
                    <a:pt x="2535" y="1541"/>
                  </a:lnTo>
                  <a:lnTo>
                    <a:pt x="2552" y="1586"/>
                  </a:lnTo>
                  <a:lnTo>
                    <a:pt x="2565" y="1631"/>
                  </a:lnTo>
                  <a:lnTo>
                    <a:pt x="2576" y="1674"/>
                  </a:lnTo>
                  <a:lnTo>
                    <a:pt x="2585" y="1717"/>
                  </a:lnTo>
                  <a:lnTo>
                    <a:pt x="2590" y="1758"/>
                  </a:lnTo>
                  <a:lnTo>
                    <a:pt x="2591" y="1797"/>
                  </a:lnTo>
                  <a:lnTo>
                    <a:pt x="2590" y="1835"/>
                  </a:lnTo>
                  <a:lnTo>
                    <a:pt x="2585" y="1872"/>
                  </a:lnTo>
                  <a:lnTo>
                    <a:pt x="2577" y="1906"/>
                  </a:lnTo>
                  <a:lnTo>
                    <a:pt x="2565" y="1938"/>
                  </a:lnTo>
                  <a:lnTo>
                    <a:pt x="2552" y="1970"/>
                  </a:lnTo>
                  <a:lnTo>
                    <a:pt x="2534" y="1997"/>
                  </a:lnTo>
                  <a:lnTo>
                    <a:pt x="2512" y="2024"/>
                  </a:lnTo>
                  <a:lnTo>
                    <a:pt x="2488" y="2048"/>
                  </a:lnTo>
                  <a:lnTo>
                    <a:pt x="2462" y="2070"/>
                  </a:lnTo>
                  <a:lnTo>
                    <a:pt x="2432" y="2088"/>
                  </a:lnTo>
                  <a:lnTo>
                    <a:pt x="2399" y="2104"/>
                  </a:lnTo>
                  <a:lnTo>
                    <a:pt x="2364" y="2117"/>
                  </a:lnTo>
                  <a:lnTo>
                    <a:pt x="2327" y="2128"/>
                  </a:lnTo>
                  <a:lnTo>
                    <a:pt x="2287" y="2136"/>
                  </a:lnTo>
                  <a:lnTo>
                    <a:pt x="2245" y="2141"/>
                  </a:lnTo>
                  <a:lnTo>
                    <a:pt x="2201" y="2143"/>
                  </a:lnTo>
                  <a:lnTo>
                    <a:pt x="2154" y="2143"/>
                  </a:lnTo>
                  <a:lnTo>
                    <a:pt x="2107" y="2141"/>
                  </a:lnTo>
                  <a:lnTo>
                    <a:pt x="2057" y="2136"/>
                  </a:lnTo>
                  <a:lnTo>
                    <a:pt x="2006" y="2129"/>
                  </a:lnTo>
                  <a:lnTo>
                    <a:pt x="1953" y="2119"/>
                  </a:lnTo>
                  <a:lnTo>
                    <a:pt x="1899" y="2107"/>
                  </a:lnTo>
                  <a:lnTo>
                    <a:pt x="1843" y="2093"/>
                  </a:lnTo>
                  <a:lnTo>
                    <a:pt x="1785" y="2076"/>
                  </a:lnTo>
                  <a:lnTo>
                    <a:pt x="1727" y="2057"/>
                  </a:lnTo>
                  <a:lnTo>
                    <a:pt x="1668" y="2036"/>
                  </a:lnTo>
                  <a:lnTo>
                    <a:pt x="1607" y="2012"/>
                  </a:lnTo>
                  <a:lnTo>
                    <a:pt x="1547" y="1987"/>
                  </a:lnTo>
                  <a:lnTo>
                    <a:pt x="1485" y="1959"/>
                  </a:lnTo>
                  <a:lnTo>
                    <a:pt x="1423" y="1929"/>
                  </a:lnTo>
                  <a:lnTo>
                    <a:pt x="1360" y="1896"/>
                  </a:lnTo>
                  <a:lnTo>
                    <a:pt x="1297" y="1861"/>
                  </a:lnTo>
                  <a:lnTo>
                    <a:pt x="1234" y="1825"/>
                  </a:lnTo>
                  <a:lnTo>
                    <a:pt x="1170" y="1787"/>
                  </a:lnTo>
                  <a:lnTo>
                    <a:pt x="1106" y="1746"/>
                  </a:lnTo>
                  <a:lnTo>
                    <a:pt x="1043" y="1703"/>
                  </a:lnTo>
                  <a:lnTo>
                    <a:pt x="979" y="1659"/>
                  </a:lnTo>
                  <a:lnTo>
                    <a:pt x="915" y="1613"/>
                  </a:lnTo>
                  <a:lnTo>
                    <a:pt x="853" y="1565"/>
                  </a:lnTo>
                  <a:lnTo>
                    <a:pt x="791" y="1515"/>
                  </a:lnTo>
                  <a:lnTo>
                    <a:pt x="731" y="1465"/>
                  </a:lnTo>
                  <a:lnTo>
                    <a:pt x="673" y="1414"/>
                  </a:lnTo>
                  <a:lnTo>
                    <a:pt x="617" y="1363"/>
                  </a:lnTo>
                  <a:lnTo>
                    <a:pt x="563" y="1312"/>
                  </a:lnTo>
                  <a:lnTo>
                    <a:pt x="511" y="1259"/>
                  </a:lnTo>
                  <a:lnTo>
                    <a:pt x="462" y="1207"/>
                  </a:lnTo>
                  <a:lnTo>
                    <a:pt x="415" y="1155"/>
                  </a:lnTo>
                  <a:lnTo>
                    <a:pt x="370" y="1103"/>
                  </a:lnTo>
                  <a:lnTo>
                    <a:pt x="327" y="1051"/>
                  </a:lnTo>
                  <a:lnTo>
                    <a:pt x="287" y="999"/>
                  </a:lnTo>
                  <a:lnTo>
                    <a:pt x="248" y="948"/>
                  </a:lnTo>
                  <a:lnTo>
                    <a:pt x="213" y="897"/>
                  </a:lnTo>
                  <a:lnTo>
                    <a:pt x="180" y="846"/>
                  </a:lnTo>
                  <a:lnTo>
                    <a:pt x="150" y="796"/>
                  </a:lnTo>
                  <a:lnTo>
                    <a:pt x="122" y="746"/>
                  </a:lnTo>
                  <a:lnTo>
                    <a:pt x="97" y="698"/>
                  </a:lnTo>
                  <a:lnTo>
                    <a:pt x="75" y="650"/>
                  </a:lnTo>
                  <a:lnTo>
                    <a:pt x="56" y="603"/>
                  </a:lnTo>
                  <a:lnTo>
                    <a:pt x="39" y="557"/>
                  </a:lnTo>
                  <a:lnTo>
                    <a:pt x="26" y="512"/>
                  </a:lnTo>
                  <a:lnTo>
                    <a:pt x="15" y="469"/>
                  </a:lnTo>
                  <a:lnTo>
                    <a:pt x="6" y="427"/>
                  </a:lnTo>
                  <a:lnTo>
                    <a:pt x="2" y="386"/>
                  </a:lnTo>
                  <a:lnTo>
                    <a:pt x="0" y="346"/>
                  </a:lnTo>
                  <a:lnTo>
                    <a:pt x="2" y="308"/>
                  </a:lnTo>
                  <a:lnTo>
                    <a:pt x="6" y="271"/>
                  </a:lnTo>
                  <a:lnTo>
                    <a:pt x="14" y="238"/>
                  </a:lnTo>
                  <a:lnTo>
                    <a:pt x="25" y="205"/>
                  </a:lnTo>
                  <a:lnTo>
                    <a:pt x="39" y="174"/>
                  </a:lnTo>
                  <a:lnTo>
                    <a:pt x="57" y="146"/>
                  </a:lnTo>
                  <a:lnTo>
                    <a:pt x="79" y="119"/>
                  </a:lnTo>
                  <a:lnTo>
                    <a:pt x="103" y="95"/>
                  </a:lnTo>
                  <a:lnTo>
                    <a:pt x="129" y="74"/>
                  </a:lnTo>
                  <a:lnTo>
                    <a:pt x="160" y="56"/>
                  </a:lnTo>
                  <a:lnTo>
                    <a:pt x="192" y="40"/>
                  </a:lnTo>
                  <a:lnTo>
                    <a:pt x="227" y="27"/>
                  </a:lnTo>
                  <a:lnTo>
                    <a:pt x="264" y="16"/>
                  </a:lnTo>
                  <a:lnTo>
                    <a:pt x="305" y="7"/>
                  </a:lnTo>
                  <a:lnTo>
                    <a:pt x="347" y="3"/>
                  </a:lnTo>
                  <a:lnTo>
                    <a:pt x="391" y="0"/>
                  </a:lnTo>
                  <a:lnTo>
                    <a:pt x="437" y="0"/>
                  </a:lnTo>
                  <a:lnTo>
                    <a:pt x="485" y="3"/>
                  </a:lnTo>
                  <a:lnTo>
                    <a:pt x="534" y="7"/>
                  </a:lnTo>
                  <a:lnTo>
                    <a:pt x="586" y="15"/>
                  </a:lnTo>
                  <a:lnTo>
                    <a:pt x="639" y="24"/>
                  </a:lnTo>
                  <a:lnTo>
                    <a:pt x="693" y="36"/>
                  </a:lnTo>
                  <a:lnTo>
                    <a:pt x="749" y="51"/>
                  </a:lnTo>
                  <a:lnTo>
                    <a:pt x="806" y="68"/>
                  </a:lnTo>
                  <a:lnTo>
                    <a:pt x="865" y="86"/>
                  </a:lnTo>
                  <a:lnTo>
                    <a:pt x="924" y="107"/>
                  </a:lnTo>
                  <a:lnTo>
                    <a:pt x="983" y="132"/>
                  </a:lnTo>
                  <a:lnTo>
                    <a:pt x="1044" y="157"/>
                  </a:lnTo>
                  <a:lnTo>
                    <a:pt x="1106" y="185"/>
                  </a:lnTo>
                  <a:lnTo>
                    <a:pt x="1168" y="215"/>
                  </a:lnTo>
                  <a:lnTo>
                    <a:pt x="1231" y="247"/>
                  </a:lnTo>
                  <a:lnTo>
                    <a:pt x="1294" y="282"/>
                  </a:lnTo>
                  <a:lnTo>
                    <a:pt x="1358" y="318"/>
                  </a:lnTo>
                  <a:lnTo>
                    <a:pt x="1422" y="357"/>
                  </a:lnTo>
                  <a:lnTo>
                    <a:pt x="1484" y="397"/>
                  </a:lnTo>
                  <a:lnTo>
                    <a:pt x="1548" y="440"/>
                  </a:lnTo>
                  <a:lnTo>
                    <a:pt x="1612" y="484"/>
                  </a:lnTo>
                  <a:lnTo>
                    <a:pt x="1676" y="531"/>
                  </a:lnTo>
                  <a:lnTo>
                    <a:pt x="1740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4549471" y="6283630"/>
              <a:ext cx="152400" cy="125412"/>
            </a:xfrm>
            <a:custGeom>
              <a:avLst/>
              <a:gdLst>
                <a:gd name="T0" fmla="*/ 729 w 2590"/>
                <a:gd name="T1" fmla="*/ 679 h 2143"/>
                <a:gd name="T2" fmla="*/ 562 w 2590"/>
                <a:gd name="T3" fmla="*/ 832 h 2143"/>
                <a:gd name="T4" fmla="*/ 413 w 2590"/>
                <a:gd name="T5" fmla="*/ 987 h 2143"/>
                <a:gd name="T6" fmla="*/ 286 w 2590"/>
                <a:gd name="T7" fmla="*/ 1143 h 2143"/>
                <a:gd name="T8" fmla="*/ 179 w 2590"/>
                <a:gd name="T9" fmla="*/ 1297 h 2143"/>
                <a:gd name="T10" fmla="*/ 97 w 2590"/>
                <a:gd name="T11" fmla="*/ 1445 h 2143"/>
                <a:gd name="T12" fmla="*/ 38 w 2590"/>
                <a:gd name="T13" fmla="*/ 1586 h 2143"/>
                <a:gd name="T14" fmla="*/ 6 w 2590"/>
                <a:gd name="T15" fmla="*/ 1717 h 2143"/>
                <a:gd name="T16" fmla="*/ 1 w 2590"/>
                <a:gd name="T17" fmla="*/ 1835 h 2143"/>
                <a:gd name="T18" fmla="*/ 25 w 2590"/>
                <a:gd name="T19" fmla="*/ 1938 h 2143"/>
                <a:gd name="T20" fmla="*/ 78 w 2590"/>
                <a:gd name="T21" fmla="*/ 2024 h 2143"/>
                <a:gd name="T22" fmla="*/ 159 w 2590"/>
                <a:gd name="T23" fmla="*/ 2088 h 2143"/>
                <a:gd name="T24" fmla="*/ 264 w 2590"/>
                <a:gd name="T25" fmla="*/ 2128 h 2143"/>
                <a:gd name="T26" fmla="*/ 389 w 2590"/>
                <a:gd name="T27" fmla="*/ 2143 h 2143"/>
                <a:gd name="T28" fmla="*/ 534 w 2590"/>
                <a:gd name="T29" fmla="*/ 2136 h 2143"/>
                <a:gd name="T30" fmla="*/ 692 w 2590"/>
                <a:gd name="T31" fmla="*/ 2107 h 2143"/>
                <a:gd name="T32" fmla="*/ 863 w 2590"/>
                <a:gd name="T33" fmla="*/ 2057 h 2143"/>
                <a:gd name="T34" fmla="*/ 1044 w 2590"/>
                <a:gd name="T35" fmla="*/ 1987 h 2143"/>
                <a:gd name="T36" fmla="*/ 1230 w 2590"/>
                <a:gd name="T37" fmla="*/ 1896 h 2143"/>
                <a:gd name="T38" fmla="*/ 1421 w 2590"/>
                <a:gd name="T39" fmla="*/ 1787 h 2143"/>
                <a:gd name="T40" fmla="*/ 1611 w 2590"/>
                <a:gd name="T41" fmla="*/ 1659 h 2143"/>
                <a:gd name="T42" fmla="*/ 1799 w 2590"/>
                <a:gd name="T43" fmla="*/ 1515 h 2143"/>
                <a:gd name="T44" fmla="*/ 1973 w 2590"/>
                <a:gd name="T45" fmla="*/ 1363 h 2143"/>
                <a:gd name="T46" fmla="*/ 2129 w 2590"/>
                <a:gd name="T47" fmla="*/ 1207 h 2143"/>
                <a:gd name="T48" fmla="*/ 2264 w 2590"/>
                <a:gd name="T49" fmla="*/ 1051 h 2143"/>
                <a:gd name="T50" fmla="*/ 2378 w 2590"/>
                <a:gd name="T51" fmla="*/ 897 h 2143"/>
                <a:gd name="T52" fmla="*/ 2468 w 2590"/>
                <a:gd name="T53" fmla="*/ 746 h 2143"/>
                <a:gd name="T54" fmla="*/ 2535 w 2590"/>
                <a:gd name="T55" fmla="*/ 603 h 2143"/>
                <a:gd name="T56" fmla="*/ 2576 w 2590"/>
                <a:gd name="T57" fmla="*/ 469 h 2143"/>
                <a:gd name="T58" fmla="*/ 2590 w 2590"/>
                <a:gd name="T59" fmla="*/ 346 h 2143"/>
                <a:gd name="T60" fmla="*/ 2577 w 2590"/>
                <a:gd name="T61" fmla="*/ 238 h 2143"/>
                <a:gd name="T62" fmla="*/ 2533 w 2590"/>
                <a:gd name="T63" fmla="*/ 146 h 2143"/>
                <a:gd name="T64" fmla="*/ 2461 w 2590"/>
                <a:gd name="T65" fmla="*/ 74 h 2143"/>
                <a:gd name="T66" fmla="*/ 2363 w 2590"/>
                <a:gd name="T67" fmla="*/ 27 h 2143"/>
                <a:gd name="T68" fmla="*/ 2243 w 2590"/>
                <a:gd name="T69" fmla="*/ 3 h 2143"/>
                <a:gd name="T70" fmla="*/ 2106 w 2590"/>
                <a:gd name="T71" fmla="*/ 3 h 2143"/>
                <a:gd name="T72" fmla="*/ 1951 w 2590"/>
                <a:gd name="T73" fmla="*/ 24 h 2143"/>
                <a:gd name="T74" fmla="*/ 1785 w 2590"/>
                <a:gd name="T75" fmla="*/ 68 h 2143"/>
                <a:gd name="T76" fmla="*/ 1608 w 2590"/>
                <a:gd name="T77" fmla="*/ 132 h 2143"/>
                <a:gd name="T78" fmla="*/ 1422 w 2590"/>
                <a:gd name="T79" fmla="*/ 215 h 2143"/>
                <a:gd name="T80" fmla="*/ 1233 w 2590"/>
                <a:gd name="T81" fmla="*/ 318 h 2143"/>
                <a:gd name="T82" fmla="*/ 1042 w 2590"/>
                <a:gd name="T83" fmla="*/ 440 h 2143"/>
                <a:gd name="T84" fmla="*/ 851 w 2590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3">
                  <a:moveTo>
                    <a:pt x="851" y="579"/>
                  </a:moveTo>
                  <a:lnTo>
                    <a:pt x="789" y="628"/>
                  </a:lnTo>
                  <a:lnTo>
                    <a:pt x="729" y="679"/>
                  </a:lnTo>
                  <a:lnTo>
                    <a:pt x="671" y="729"/>
                  </a:lnTo>
                  <a:lnTo>
                    <a:pt x="616" y="780"/>
                  </a:lnTo>
                  <a:lnTo>
                    <a:pt x="562" y="832"/>
                  </a:lnTo>
                  <a:lnTo>
                    <a:pt x="510" y="884"/>
                  </a:lnTo>
                  <a:lnTo>
                    <a:pt x="460" y="936"/>
                  </a:lnTo>
                  <a:lnTo>
                    <a:pt x="413" y="987"/>
                  </a:lnTo>
                  <a:lnTo>
                    <a:pt x="369" y="1039"/>
                  </a:lnTo>
                  <a:lnTo>
                    <a:pt x="325" y="1091"/>
                  </a:lnTo>
                  <a:lnTo>
                    <a:pt x="286" y="1143"/>
                  </a:lnTo>
                  <a:lnTo>
                    <a:pt x="248" y="1195"/>
                  </a:lnTo>
                  <a:lnTo>
                    <a:pt x="212" y="1245"/>
                  </a:lnTo>
                  <a:lnTo>
                    <a:pt x="179" y="1297"/>
                  </a:lnTo>
                  <a:lnTo>
                    <a:pt x="149" y="1348"/>
                  </a:lnTo>
                  <a:lnTo>
                    <a:pt x="122" y="1397"/>
                  </a:lnTo>
                  <a:lnTo>
                    <a:pt x="97" y="1445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6"/>
                  </a:lnTo>
                  <a:lnTo>
                    <a:pt x="25" y="1631"/>
                  </a:lnTo>
                  <a:lnTo>
                    <a:pt x="14" y="1674"/>
                  </a:lnTo>
                  <a:lnTo>
                    <a:pt x="6" y="1717"/>
                  </a:lnTo>
                  <a:lnTo>
                    <a:pt x="1" y="1758"/>
                  </a:lnTo>
                  <a:lnTo>
                    <a:pt x="0" y="1797"/>
                  </a:lnTo>
                  <a:lnTo>
                    <a:pt x="1" y="1835"/>
                  </a:lnTo>
                  <a:lnTo>
                    <a:pt x="6" y="1872"/>
                  </a:lnTo>
                  <a:lnTo>
                    <a:pt x="13" y="1906"/>
                  </a:lnTo>
                  <a:lnTo>
                    <a:pt x="25" y="1938"/>
                  </a:lnTo>
                  <a:lnTo>
                    <a:pt x="38" y="1970"/>
                  </a:lnTo>
                  <a:lnTo>
                    <a:pt x="56" y="1997"/>
                  </a:lnTo>
                  <a:lnTo>
                    <a:pt x="78" y="2024"/>
                  </a:lnTo>
                  <a:lnTo>
                    <a:pt x="102" y="2048"/>
                  </a:lnTo>
                  <a:lnTo>
                    <a:pt x="129" y="2070"/>
                  </a:lnTo>
                  <a:lnTo>
                    <a:pt x="159" y="2088"/>
                  </a:lnTo>
                  <a:lnTo>
                    <a:pt x="191" y="2104"/>
                  </a:lnTo>
                  <a:lnTo>
                    <a:pt x="226" y="2117"/>
                  </a:lnTo>
                  <a:lnTo>
                    <a:pt x="264" y="2128"/>
                  </a:lnTo>
                  <a:lnTo>
                    <a:pt x="304" y="2136"/>
                  </a:lnTo>
                  <a:lnTo>
                    <a:pt x="346" y="2141"/>
                  </a:lnTo>
                  <a:lnTo>
                    <a:pt x="389" y="2143"/>
                  </a:lnTo>
                  <a:lnTo>
                    <a:pt x="436" y="2143"/>
                  </a:lnTo>
                  <a:lnTo>
                    <a:pt x="483" y="2141"/>
                  </a:lnTo>
                  <a:lnTo>
                    <a:pt x="534" y="2136"/>
                  </a:lnTo>
                  <a:lnTo>
                    <a:pt x="584" y="2129"/>
                  </a:lnTo>
                  <a:lnTo>
                    <a:pt x="638" y="2119"/>
                  </a:lnTo>
                  <a:lnTo>
                    <a:pt x="692" y="2107"/>
                  </a:lnTo>
                  <a:lnTo>
                    <a:pt x="747" y="2093"/>
                  </a:lnTo>
                  <a:lnTo>
                    <a:pt x="805" y="2076"/>
                  </a:lnTo>
                  <a:lnTo>
                    <a:pt x="863" y="2057"/>
                  </a:lnTo>
                  <a:lnTo>
                    <a:pt x="923" y="2036"/>
                  </a:lnTo>
                  <a:lnTo>
                    <a:pt x="983" y="2012"/>
                  </a:lnTo>
                  <a:lnTo>
                    <a:pt x="1044" y="1987"/>
                  </a:lnTo>
                  <a:lnTo>
                    <a:pt x="1105" y="1959"/>
                  </a:lnTo>
                  <a:lnTo>
                    <a:pt x="1168" y="1929"/>
                  </a:lnTo>
                  <a:lnTo>
                    <a:pt x="1230" y="1896"/>
                  </a:lnTo>
                  <a:lnTo>
                    <a:pt x="1293" y="1861"/>
                  </a:lnTo>
                  <a:lnTo>
                    <a:pt x="1357" y="1825"/>
                  </a:lnTo>
                  <a:lnTo>
                    <a:pt x="1421" y="1787"/>
                  </a:lnTo>
                  <a:lnTo>
                    <a:pt x="1485" y="1746"/>
                  </a:lnTo>
                  <a:lnTo>
                    <a:pt x="1548" y="1703"/>
                  </a:lnTo>
                  <a:lnTo>
                    <a:pt x="1611" y="1659"/>
                  </a:lnTo>
                  <a:lnTo>
                    <a:pt x="1675" y="1613"/>
                  </a:lnTo>
                  <a:lnTo>
                    <a:pt x="1738" y="1565"/>
                  </a:lnTo>
                  <a:lnTo>
                    <a:pt x="1799" y="1515"/>
                  </a:lnTo>
                  <a:lnTo>
                    <a:pt x="1860" y="1465"/>
                  </a:lnTo>
                  <a:lnTo>
                    <a:pt x="1918" y="1414"/>
                  </a:lnTo>
                  <a:lnTo>
                    <a:pt x="1973" y="1363"/>
                  </a:lnTo>
                  <a:lnTo>
                    <a:pt x="2027" y="1312"/>
                  </a:lnTo>
                  <a:lnTo>
                    <a:pt x="2079" y="1259"/>
                  </a:lnTo>
                  <a:lnTo>
                    <a:pt x="2129" y="1207"/>
                  </a:lnTo>
                  <a:lnTo>
                    <a:pt x="2176" y="1155"/>
                  </a:lnTo>
                  <a:lnTo>
                    <a:pt x="2220" y="1103"/>
                  </a:lnTo>
                  <a:lnTo>
                    <a:pt x="2264" y="1051"/>
                  </a:lnTo>
                  <a:lnTo>
                    <a:pt x="2303" y="999"/>
                  </a:lnTo>
                  <a:lnTo>
                    <a:pt x="2343" y="948"/>
                  </a:lnTo>
                  <a:lnTo>
                    <a:pt x="2378" y="897"/>
                  </a:lnTo>
                  <a:lnTo>
                    <a:pt x="2410" y="846"/>
                  </a:lnTo>
                  <a:lnTo>
                    <a:pt x="2441" y="796"/>
                  </a:lnTo>
                  <a:lnTo>
                    <a:pt x="2468" y="746"/>
                  </a:lnTo>
                  <a:lnTo>
                    <a:pt x="2494" y="698"/>
                  </a:lnTo>
                  <a:lnTo>
                    <a:pt x="2515" y="650"/>
                  </a:lnTo>
                  <a:lnTo>
                    <a:pt x="2535" y="603"/>
                  </a:lnTo>
                  <a:lnTo>
                    <a:pt x="2552" y="557"/>
                  </a:lnTo>
                  <a:lnTo>
                    <a:pt x="2565" y="512"/>
                  </a:lnTo>
                  <a:lnTo>
                    <a:pt x="2576" y="469"/>
                  </a:lnTo>
                  <a:lnTo>
                    <a:pt x="2584" y="427"/>
                  </a:lnTo>
                  <a:lnTo>
                    <a:pt x="2589" y="386"/>
                  </a:lnTo>
                  <a:lnTo>
                    <a:pt x="2590" y="346"/>
                  </a:lnTo>
                  <a:lnTo>
                    <a:pt x="2589" y="308"/>
                  </a:lnTo>
                  <a:lnTo>
                    <a:pt x="2584" y="271"/>
                  </a:lnTo>
                  <a:lnTo>
                    <a:pt x="2577" y="238"/>
                  </a:lnTo>
                  <a:lnTo>
                    <a:pt x="2566" y="205"/>
                  </a:lnTo>
                  <a:lnTo>
                    <a:pt x="2552" y="174"/>
                  </a:lnTo>
                  <a:lnTo>
                    <a:pt x="2533" y="146"/>
                  </a:lnTo>
                  <a:lnTo>
                    <a:pt x="2513" y="119"/>
                  </a:lnTo>
                  <a:lnTo>
                    <a:pt x="2488" y="95"/>
                  </a:lnTo>
                  <a:lnTo>
                    <a:pt x="2461" y="74"/>
                  </a:lnTo>
                  <a:lnTo>
                    <a:pt x="2431" y="56"/>
                  </a:lnTo>
                  <a:lnTo>
                    <a:pt x="2398" y="40"/>
                  </a:lnTo>
                  <a:lnTo>
                    <a:pt x="2363" y="27"/>
                  </a:lnTo>
                  <a:lnTo>
                    <a:pt x="2326" y="16"/>
                  </a:lnTo>
                  <a:lnTo>
                    <a:pt x="2285" y="7"/>
                  </a:lnTo>
                  <a:lnTo>
                    <a:pt x="2243" y="3"/>
                  </a:lnTo>
                  <a:lnTo>
                    <a:pt x="2200" y="0"/>
                  </a:lnTo>
                  <a:lnTo>
                    <a:pt x="2154" y="0"/>
                  </a:lnTo>
                  <a:lnTo>
                    <a:pt x="2106" y="3"/>
                  </a:lnTo>
                  <a:lnTo>
                    <a:pt x="2056" y="7"/>
                  </a:lnTo>
                  <a:lnTo>
                    <a:pt x="2004" y="15"/>
                  </a:lnTo>
                  <a:lnTo>
                    <a:pt x="1951" y="24"/>
                  </a:lnTo>
                  <a:lnTo>
                    <a:pt x="1897" y="36"/>
                  </a:lnTo>
                  <a:lnTo>
                    <a:pt x="1842" y="51"/>
                  </a:lnTo>
                  <a:lnTo>
                    <a:pt x="1785" y="68"/>
                  </a:lnTo>
                  <a:lnTo>
                    <a:pt x="1726" y="86"/>
                  </a:lnTo>
                  <a:lnTo>
                    <a:pt x="1667" y="107"/>
                  </a:lnTo>
                  <a:lnTo>
                    <a:pt x="1608" y="132"/>
                  </a:lnTo>
                  <a:lnTo>
                    <a:pt x="1546" y="157"/>
                  </a:lnTo>
                  <a:lnTo>
                    <a:pt x="1485" y="185"/>
                  </a:lnTo>
                  <a:lnTo>
                    <a:pt x="1422" y="215"/>
                  </a:lnTo>
                  <a:lnTo>
                    <a:pt x="1359" y="247"/>
                  </a:lnTo>
                  <a:lnTo>
                    <a:pt x="1297" y="282"/>
                  </a:lnTo>
                  <a:lnTo>
                    <a:pt x="1233" y="318"/>
                  </a:lnTo>
                  <a:lnTo>
                    <a:pt x="1169" y="357"/>
                  </a:lnTo>
                  <a:lnTo>
                    <a:pt x="1106" y="397"/>
                  </a:lnTo>
                  <a:lnTo>
                    <a:pt x="1042" y="440"/>
                  </a:lnTo>
                  <a:lnTo>
                    <a:pt x="979" y="484"/>
                  </a:lnTo>
                  <a:lnTo>
                    <a:pt x="915" y="531"/>
                  </a:lnTo>
                  <a:lnTo>
                    <a:pt x="851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4549471" y="6283630"/>
              <a:ext cx="152400" cy="125412"/>
            </a:xfrm>
            <a:custGeom>
              <a:avLst/>
              <a:gdLst>
                <a:gd name="T0" fmla="*/ 729 w 2590"/>
                <a:gd name="T1" fmla="*/ 679 h 2143"/>
                <a:gd name="T2" fmla="*/ 562 w 2590"/>
                <a:gd name="T3" fmla="*/ 832 h 2143"/>
                <a:gd name="T4" fmla="*/ 413 w 2590"/>
                <a:gd name="T5" fmla="*/ 987 h 2143"/>
                <a:gd name="T6" fmla="*/ 286 w 2590"/>
                <a:gd name="T7" fmla="*/ 1143 h 2143"/>
                <a:gd name="T8" fmla="*/ 179 w 2590"/>
                <a:gd name="T9" fmla="*/ 1297 h 2143"/>
                <a:gd name="T10" fmla="*/ 97 w 2590"/>
                <a:gd name="T11" fmla="*/ 1445 h 2143"/>
                <a:gd name="T12" fmla="*/ 38 w 2590"/>
                <a:gd name="T13" fmla="*/ 1586 h 2143"/>
                <a:gd name="T14" fmla="*/ 6 w 2590"/>
                <a:gd name="T15" fmla="*/ 1717 h 2143"/>
                <a:gd name="T16" fmla="*/ 1 w 2590"/>
                <a:gd name="T17" fmla="*/ 1835 h 2143"/>
                <a:gd name="T18" fmla="*/ 25 w 2590"/>
                <a:gd name="T19" fmla="*/ 1938 h 2143"/>
                <a:gd name="T20" fmla="*/ 78 w 2590"/>
                <a:gd name="T21" fmla="*/ 2024 h 2143"/>
                <a:gd name="T22" fmla="*/ 159 w 2590"/>
                <a:gd name="T23" fmla="*/ 2088 h 2143"/>
                <a:gd name="T24" fmla="*/ 264 w 2590"/>
                <a:gd name="T25" fmla="*/ 2128 h 2143"/>
                <a:gd name="T26" fmla="*/ 389 w 2590"/>
                <a:gd name="T27" fmla="*/ 2143 h 2143"/>
                <a:gd name="T28" fmla="*/ 534 w 2590"/>
                <a:gd name="T29" fmla="*/ 2136 h 2143"/>
                <a:gd name="T30" fmla="*/ 692 w 2590"/>
                <a:gd name="T31" fmla="*/ 2107 h 2143"/>
                <a:gd name="T32" fmla="*/ 863 w 2590"/>
                <a:gd name="T33" fmla="*/ 2057 h 2143"/>
                <a:gd name="T34" fmla="*/ 1044 w 2590"/>
                <a:gd name="T35" fmla="*/ 1987 h 2143"/>
                <a:gd name="T36" fmla="*/ 1230 w 2590"/>
                <a:gd name="T37" fmla="*/ 1896 h 2143"/>
                <a:gd name="T38" fmla="*/ 1421 w 2590"/>
                <a:gd name="T39" fmla="*/ 1787 h 2143"/>
                <a:gd name="T40" fmla="*/ 1611 w 2590"/>
                <a:gd name="T41" fmla="*/ 1659 h 2143"/>
                <a:gd name="T42" fmla="*/ 1799 w 2590"/>
                <a:gd name="T43" fmla="*/ 1515 h 2143"/>
                <a:gd name="T44" fmla="*/ 1973 w 2590"/>
                <a:gd name="T45" fmla="*/ 1363 h 2143"/>
                <a:gd name="T46" fmla="*/ 2129 w 2590"/>
                <a:gd name="T47" fmla="*/ 1207 h 2143"/>
                <a:gd name="T48" fmla="*/ 2264 w 2590"/>
                <a:gd name="T49" fmla="*/ 1051 h 2143"/>
                <a:gd name="T50" fmla="*/ 2378 w 2590"/>
                <a:gd name="T51" fmla="*/ 897 h 2143"/>
                <a:gd name="T52" fmla="*/ 2468 w 2590"/>
                <a:gd name="T53" fmla="*/ 746 h 2143"/>
                <a:gd name="T54" fmla="*/ 2535 w 2590"/>
                <a:gd name="T55" fmla="*/ 603 h 2143"/>
                <a:gd name="T56" fmla="*/ 2576 w 2590"/>
                <a:gd name="T57" fmla="*/ 469 h 2143"/>
                <a:gd name="T58" fmla="*/ 2590 w 2590"/>
                <a:gd name="T59" fmla="*/ 346 h 2143"/>
                <a:gd name="T60" fmla="*/ 2577 w 2590"/>
                <a:gd name="T61" fmla="*/ 238 h 2143"/>
                <a:gd name="T62" fmla="*/ 2533 w 2590"/>
                <a:gd name="T63" fmla="*/ 146 h 2143"/>
                <a:gd name="T64" fmla="*/ 2461 w 2590"/>
                <a:gd name="T65" fmla="*/ 74 h 2143"/>
                <a:gd name="T66" fmla="*/ 2363 w 2590"/>
                <a:gd name="T67" fmla="*/ 27 h 2143"/>
                <a:gd name="T68" fmla="*/ 2243 w 2590"/>
                <a:gd name="T69" fmla="*/ 3 h 2143"/>
                <a:gd name="T70" fmla="*/ 2106 w 2590"/>
                <a:gd name="T71" fmla="*/ 3 h 2143"/>
                <a:gd name="T72" fmla="*/ 1951 w 2590"/>
                <a:gd name="T73" fmla="*/ 24 h 2143"/>
                <a:gd name="T74" fmla="*/ 1785 w 2590"/>
                <a:gd name="T75" fmla="*/ 68 h 2143"/>
                <a:gd name="T76" fmla="*/ 1608 w 2590"/>
                <a:gd name="T77" fmla="*/ 132 h 2143"/>
                <a:gd name="T78" fmla="*/ 1422 w 2590"/>
                <a:gd name="T79" fmla="*/ 215 h 2143"/>
                <a:gd name="T80" fmla="*/ 1233 w 2590"/>
                <a:gd name="T81" fmla="*/ 318 h 2143"/>
                <a:gd name="T82" fmla="*/ 1042 w 2590"/>
                <a:gd name="T83" fmla="*/ 440 h 2143"/>
                <a:gd name="T84" fmla="*/ 851 w 2590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3">
                  <a:moveTo>
                    <a:pt x="851" y="579"/>
                  </a:moveTo>
                  <a:lnTo>
                    <a:pt x="789" y="628"/>
                  </a:lnTo>
                  <a:lnTo>
                    <a:pt x="729" y="679"/>
                  </a:lnTo>
                  <a:lnTo>
                    <a:pt x="671" y="729"/>
                  </a:lnTo>
                  <a:lnTo>
                    <a:pt x="616" y="780"/>
                  </a:lnTo>
                  <a:lnTo>
                    <a:pt x="562" y="832"/>
                  </a:lnTo>
                  <a:lnTo>
                    <a:pt x="510" y="884"/>
                  </a:lnTo>
                  <a:lnTo>
                    <a:pt x="460" y="936"/>
                  </a:lnTo>
                  <a:lnTo>
                    <a:pt x="413" y="987"/>
                  </a:lnTo>
                  <a:lnTo>
                    <a:pt x="369" y="1039"/>
                  </a:lnTo>
                  <a:lnTo>
                    <a:pt x="325" y="1091"/>
                  </a:lnTo>
                  <a:lnTo>
                    <a:pt x="286" y="1143"/>
                  </a:lnTo>
                  <a:lnTo>
                    <a:pt x="248" y="1195"/>
                  </a:lnTo>
                  <a:lnTo>
                    <a:pt x="212" y="1245"/>
                  </a:lnTo>
                  <a:lnTo>
                    <a:pt x="179" y="1297"/>
                  </a:lnTo>
                  <a:lnTo>
                    <a:pt x="149" y="1348"/>
                  </a:lnTo>
                  <a:lnTo>
                    <a:pt x="122" y="1397"/>
                  </a:lnTo>
                  <a:lnTo>
                    <a:pt x="97" y="1445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6"/>
                  </a:lnTo>
                  <a:lnTo>
                    <a:pt x="25" y="1631"/>
                  </a:lnTo>
                  <a:lnTo>
                    <a:pt x="14" y="1674"/>
                  </a:lnTo>
                  <a:lnTo>
                    <a:pt x="6" y="1717"/>
                  </a:lnTo>
                  <a:lnTo>
                    <a:pt x="1" y="1758"/>
                  </a:lnTo>
                  <a:lnTo>
                    <a:pt x="0" y="1797"/>
                  </a:lnTo>
                  <a:lnTo>
                    <a:pt x="1" y="1835"/>
                  </a:lnTo>
                  <a:lnTo>
                    <a:pt x="6" y="1872"/>
                  </a:lnTo>
                  <a:lnTo>
                    <a:pt x="13" y="1906"/>
                  </a:lnTo>
                  <a:lnTo>
                    <a:pt x="25" y="1938"/>
                  </a:lnTo>
                  <a:lnTo>
                    <a:pt x="38" y="1970"/>
                  </a:lnTo>
                  <a:lnTo>
                    <a:pt x="56" y="1997"/>
                  </a:lnTo>
                  <a:lnTo>
                    <a:pt x="78" y="2024"/>
                  </a:lnTo>
                  <a:lnTo>
                    <a:pt x="102" y="2048"/>
                  </a:lnTo>
                  <a:lnTo>
                    <a:pt x="129" y="2070"/>
                  </a:lnTo>
                  <a:lnTo>
                    <a:pt x="159" y="2088"/>
                  </a:lnTo>
                  <a:lnTo>
                    <a:pt x="191" y="2104"/>
                  </a:lnTo>
                  <a:lnTo>
                    <a:pt x="226" y="2117"/>
                  </a:lnTo>
                  <a:lnTo>
                    <a:pt x="264" y="2128"/>
                  </a:lnTo>
                  <a:lnTo>
                    <a:pt x="304" y="2136"/>
                  </a:lnTo>
                  <a:lnTo>
                    <a:pt x="346" y="2141"/>
                  </a:lnTo>
                  <a:lnTo>
                    <a:pt x="389" y="2143"/>
                  </a:lnTo>
                  <a:lnTo>
                    <a:pt x="436" y="2143"/>
                  </a:lnTo>
                  <a:lnTo>
                    <a:pt x="483" y="2141"/>
                  </a:lnTo>
                  <a:lnTo>
                    <a:pt x="534" y="2136"/>
                  </a:lnTo>
                  <a:lnTo>
                    <a:pt x="584" y="2129"/>
                  </a:lnTo>
                  <a:lnTo>
                    <a:pt x="638" y="2119"/>
                  </a:lnTo>
                  <a:lnTo>
                    <a:pt x="692" y="2107"/>
                  </a:lnTo>
                  <a:lnTo>
                    <a:pt x="747" y="2093"/>
                  </a:lnTo>
                  <a:lnTo>
                    <a:pt x="805" y="2076"/>
                  </a:lnTo>
                  <a:lnTo>
                    <a:pt x="863" y="2057"/>
                  </a:lnTo>
                  <a:lnTo>
                    <a:pt x="923" y="2036"/>
                  </a:lnTo>
                  <a:lnTo>
                    <a:pt x="983" y="2012"/>
                  </a:lnTo>
                  <a:lnTo>
                    <a:pt x="1044" y="1987"/>
                  </a:lnTo>
                  <a:lnTo>
                    <a:pt x="1105" y="1959"/>
                  </a:lnTo>
                  <a:lnTo>
                    <a:pt x="1168" y="1929"/>
                  </a:lnTo>
                  <a:lnTo>
                    <a:pt x="1230" y="1896"/>
                  </a:lnTo>
                  <a:lnTo>
                    <a:pt x="1293" y="1861"/>
                  </a:lnTo>
                  <a:lnTo>
                    <a:pt x="1357" y="1825"/>
                  </a:lnTo>
                  <a:lnTo>
                    <a:pt x="1421" y="1787"/>
                  </a:lnTo>
                  <a:lnTo>
                    <a:pt x="1485" y="1746"/>
                  </a:lnTo>
                  <a:lnTo>
                    <a:pt x="1548" y="1703"/>
                  </a:lnTo>
                  <a:lnTo>
                    <a:pt x="1611" y="1659"/>
                  </a:lnTo>
                  <a:lnTo>
                    <a:pt x="1675" y="1613"/>
                  </a:lnTo>
                  <a:lnTo>
                    <a:pt x="1738" y="1565"/>
                  </a:lnTo>
                  <a:lnTo>
                    <a:pt x="1799" y="1515"/>
                  </a:lnTo>
                  <a:lnTo>
                    <a:pt x="1860" y="1465"/>
                  </a:lnTo>
                  <a:lnTo>
                    <a:pt x="1918" y="1414"/>
                  </a:lnTo>
                  <a:lnTo>
                    <a:pt x="1973" y="1363"/>
                  </a:lnTo>
                  <a:lnTo>
                    <a:pt x="2027" y="1312"/>
                  </a:lnTo>
                  <a:lnTo>
                    <a:pt x="2079" y="1259"/>
                  </a:lnTo>
                  <a:lnTo>
                    <a:pt x="2129" y="1207"/>
                  </a:lnTo>
                  <a:lnTo>
                    <a:pt x="2176" y="1155"/>
                  </a:lnTo>
                  <a:lnTo>
                    <a:pt x="2220" y="1103"/>
                  </a:lnTo>
                  <a:lnTo>
                    <a:pt x="2264" y="1051"/>
                  </a:lnTo>
                  <a:lnTo>
                    <a:pt x="2303" y="999"/>
                  </a:lnTo>
                  <a:lnTo>
                    <a:pt x="2343" y="948"/>
                  </a:lnTo>
                  <a:lnTo>
                    <a:pt x="2378" y="897"/>
                  </a:lnTo>
                  <a:lnTo>
                    <a:pt x="2410" y="846"/>
                  </a:lnTo>
                  <a:lnTo>
                    <a:pt x="2441" y="796"/>
                  </a:lnTo>
                  <a:lnTo>
                    <a:pt x="2468" y="746"/>
                  </a:lnTo>
                  <a:lnTo>
                    <a:pt x="2494" y="698"/>
                  </a:lnTo>
                  <a:lnTo>
                    <a:pt x="2515" y="650"/>
                  </a:lnTo>
                  <a:lnTo>
                    <a:pt x="2535" y="603"/>
                  </a:lnTo>
                  <a:lnTo>
                    <a:pt x="2552" y="557"/>
                  </a:lnTo>
                  <a:lnTo>
                    <a:pt x="2565" y="512"/>
                  </a:lnTo>
                  <a:lnTo>
                    <a:pt x="2576" y="469"/>
                  </a:lnTo>
                  <a:lnTo>
                    <a:pt x="2584" y="427"/>
                  </a:lnTo>
                  <a:lnTo>
                    <a:pt x="2589" y="386"/>
                  </a:lnTo>
                  <a:lnTo>
                    <a:pt x="2590" y="346"/>
                  </a:lnTo>
                  <a:lnTo>
                    <a:pt x="2589" y="308"/>
                  </a:lnTo>
                  <a:lnTo>
                    <a:pt x="2584" y="271"/>
                  </a:lnTo>
                  <a:lnTo>
                    <a:pt x="2577" y="238"/>
                  </a:lnTo>
                  <a:lnTo>
                    <a:pt x="2566" y="205"/>
                  </a:lnTo>
                  <a:lnTo>
                    <a:pt x="2552" y="174"/>
                  </a:lnTo>
                  <a:lnTo>
                    <a:pt x="2533" y="146"/>
                  </a:lnTo>
                  <a:lnTo>
                    <a:pt x="2513" y="119"/>
                  </a:lnTo>
                  <a:lnTo>
                    <a:pt x="2488" y="95"/>
                  </a:lnTo>
                  <a:lnTo>
                    <a:pt x="2461" y="74"/>
                  </a:lnTo>
                  <a:lnTo>
                    <a:pt x="2431" y="56"/>
                  </a:lnTo>
                  <a:lnTo>
                    <a:pt x="2398" y="40"/>
                  </a:lnTo>
                  <a:lnTo>
                    <a:pt x="2363" y="27"/>
                  </a:lnTo>
                  <a:lnTo>
                    <a:pt x="2326" y="16"/>
                  </a:lnTo>
                  <a:lnTo>
                    <a:pt x="2285" y="7"/>
                  </a:lnTo>
                  <a:lnTo>
                    <a:pt x="2243" y="3"/>
                  </a:lnTo>
                  <a:lnTo>
                    <a:pt x="2200" y="0"/>
                  </a:lnTo>
                  <a:lnTo>
                    <a:pt x="2154" y="0"/>
                  </a:lnTo>
                  <a:lnTo>
                    <a:pt x="2106" y="3"/>
                  </a:lnTo>
                  <a:lnTo>
                    <a:pt x="2056" y="7"/>
                  </a:lnTo>
                  <a:lnTo>
                    <a:pt x="2004" y="15"/>
                  </a:lnTo>
                  <a:lnTo>
                    <a:pt x="1951" y="24"/>
                  </a:lnTo>
                  <a:lnTo>
                    <a:pt x="1897" y="36"/>
                  </a:lnTo>
                  <a:lnTo>
                    <a:pt x="1842" y="51"/>
                  </a:lnTo>
                  <a:lnTo>
                    <a:pt x="1785" y="68"/>
                  </a:lnTo>
                  <a:lnTo>
                    <a:pt x="1726" y="86"/>
                  </a:lnTo>
                  <a:lnTo>
                    <a:pt x="1667" y="107"/>
                  </a:lnTo>
                  <a:lnTo>
                    <a:pt x="1608" y="132"/>
                  </a:lnTo>
                  <a:lnTo>
                    <a:pt x="1546" y="157"/>
                  </a:lnTo>
                  <a:lnTo>
                    <a:pt x="1485" y="185"/>
                  </a:lnTo>
                  <a:lnTo>
                    <a:pt x="1422" y="215"/>
                  </a:lnTo>
                  <a:lnTo>
                    <a:pt x="1359" y="247"/>
                  </a:lnTo>
                  <a:lnTo>
                    <a:pt x="1297" y="282"/>
                  </a:lnTo>
                  <a:lnTo>
                    <a:pt x="1233" y="318"/>
                  </a:lnTo>
                  <a:lnTo>
                    <a:pt x="1169" y="357"/>
                  </a:lnTo>
                  <a:lnTo>
                    <a:pt x="1106" y="397"/>
                  </a:lnTo>
                  <a:lnTo>
                    <a:pt x="1042" y="440"/>
                  </a:lnTo>
                  <a:lnTo>
                    <a:pt x="979" y="484"/>
                  </a:lnTo>
                  <a:lnTo>
                    <a:pt x="915" y="531"/>
                  </a:lnTo>
                  <a:lnTo>
                    <a:pt x="851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4549471" y="6178855"/>
              <a:ext cx="152400" cy="127000"/>
            </a:xfrm>
            <a:custGeom>
              <a:avLst/>
              <a:gdLst>
                <a:gd name="T0" fmla="*/ 729 w 2590"/>
                <a:gd name="T1" fmla="*/ 680 h 2146"/>
                <a:gd name="T2" fmla="*/ 562 w 2590"/>
                <a:gd name="T3" fmla="*/ 833 h 2146"/>
                <a:gd name="T4" fmla="*/ 413 w 2590"/>
                <a:gd name="T5" fmla="*/ 989 h 2146"/>
                <a:gd name="T6" fmla="*/ 286 w 2590"/>
                <a:gd name="T7" fmla="*/ 1145 h 2146"/>
                <a:gd name="T8" fmla="*/ 179 w 2590"/>
                <a:gd name="T9" fmla="*/ 1299 h 2146"/>
                <a:gd name="T10" fmla="*/ 97 w 2590"/>
                <a:gd name="T11" fmla="*/ 1447 h 2146"/>
                <a:gd name="T12" fmla="*/ 38 w 2590"/>
                <a:gd name="T13" fmla="*/ 1587 h 2146"/>
                <a:gd name="T14" fmla="*/ 6 w 2590"/>
                <a:gd name="T15" fmla="*/ 1719 h 2146"/>
                <a:gd name="T16" fmla="*/ 1 w 2590"/>
                <a:gd name="T17" fmla="*/ 1837 h 2146"/>
                <a:gd name="T18" fmla="*/ 25 w 2590"/>
                <a:gd name="T19" fmla="*/ 1941 h 2146"/>
                <a:gd name="T20" fmla="*/ 78 w 2590"/>
                <a:gd name="T21" fmla="*/ 2027 h 2146"/>
                <a:gd name="T22" fmla="*/ 159 w 2590"/>
                <a:gd name="T23" fmla="*/ 2090 h 2146"/>
                <a:gd name="T24" fmla="*/ 264 w 2590"/>
                <a:gd name="T25" fmla="*/ 2129 h 2146"/>
                <a:gd name="T26" fmla="*/ 389 w 2590"/>
                <a:gd name="T27" fmla="*/ 2145 h 2146"/>
                <a:gd name="T28" fmla="*/ 534 w 2590"/>
                <a:gd name="T29" fmla="*/ 2139 h 2146"/>
                <a:gd name="T30" fmla="*/ 692 w 2590"/>
                <a:gd name="T31" fmla="*/ 2110 h 2146"/>
                <a:gd name="T32" fmla="*/ 863 w 2590"/>
                <a:gd name="T33" fmla="*/ 2059 h 2146"/>
                <a:gd name="T34" fmla="*/ 1044 w 2590"/>
                <a:gd name="T35" fmla="*/ 1988 h 2146"/>
                <a:gd name="T36" fmla="*/ 1230 w 2590"/>
                <a:gd name="T37" fmla="*/ 1898 h 2146"/>
                <a:gd name="T38" fmla="*/ 1421 w 2590"/>
                <a:gd name="T39" fmla="*/ 1788 h 2146"/>
                <a:gd name="T40" fmla="*/ 1611 w 2590"/>
                <a:gd name="T41" fmla="*/ 1661 h 2146"/>
                <a:gd name="T42" fmla="*/ 1799 w 2590"/>
                <a:gd name="T43" fmla="*/ 1516 h 2146"/>
                <a:gd name="T44" fmla="*/ 1973 w 2590"/>
                <a:gd name="T45" fmla="*/ 1364 h 2146"/>
                <a:gd name="T46" fmla="*/ 2129 w 2590"/>
                <a:gd name="T47" fmla="*/ 1208 h 2146"/>
                <a:gd name="T48" fmla="*/ 2264 w 2590"/>
                <a:gd name="T49" fmla="*/ 1053 h 2146"/>
                <a:gd name="T50" fmla="*/ 2378 w 2590"/>
                <a:gd name="T51" fmla="*/ 898 h 2146"/>
                <a:gd name="T52" fmla="*/ 2468 w 2590"/>
                <a:gd name="T53" fmla="*/ 748 h 2146"/>
                <a:gd name="T54" fmla="*/ 2535 w 2590"/>
                <a:gd name="T55" fmla="*/ 604 h 2146"/>
                <a:gd name="T56" fmla="*/ 2576 w 2590"/>
                <a:gd name="T57" fmla="*/ 470 h 2146"/>
                <a:gd name="T58" fmla="*/ 2590 w 2590"/>
                <a:gd name="T59" fmla="*/ 347 h 2146"/>
                <a:gd name="T60" fmla="*/ 2577 w 2590"/>
                <a:gd name="T61" fmla="*/ 239 h 2146"/>
                <a:gd name="T62" fmla="*/ 2533 w 2590"/>
                <a:gd name="T63" fmla="*/ 147 h 2146"/>
                <a:gd name="T64" fmla="*/ 2461 w 2590"/>
                <a:gd name="T65" fmla="*/ 74 h 2146"/>
                <a:gd name="T66" fmla="*/ 2363 w 2590"/>
                <a:gd name="T67" fmla="*/ 27 h 2146"/>
                <a:gd name="T68" fmla="*/ 2243 w 2590"/>
                <a:gd name="T69" fmla="*/ 3 h 2146"/>
                <a:gd name="T70" fmla="*/ 2106 w 2590"/>
                <a:gd name="T71" fmla="*/ 3 h 2146"/>
                <a:gd name="T72" fmla="*/ 1951 w 2590"/>
                <a:gd name="T73" fmla="*/ 25 h 2146"/>
                <a:gd name="T74" fmla="*/ 1785 w 2590"/>
                <a:gd name="T75" fmla="*/ 68 h 2146"/>
                <a:gd name="T76" fmla="*/ 1608 w 2590"/>
                <a:gd name="T77" fmla="*/ 132 h 2146"/>
                <a:gd name="T78" fmla="*/ 1422 w 2590"/>
                <a:gd name="T79" fmla="*/ 217 h 2146"/>
                <a:gd name="T80" fmla="*/ 1233 w 2590"/>
                <a:gd name="T81" fmla="*/ 320 h 2146"/>
                <a:gd name="T82" fmla="*/ 1042 w 2590"/>
                <a:gd name="T83" fmla="*/ 441 h 2146"/>
                <a:gd name="T84" fmla="*/ 851 w 2590"/>
                <a:gd name="T85" fmla="*/ 580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6">
                  <a:moveTo>
                    <a:pt x="851" y="580"/>
                  </a:moveTo>
                  <a:lnTo>
                    <a:pt x="789" y="630"/>
                  </a:lnTo>
                  <a:lnTo>
                    <a:pt x="729" y="680"/>
                  </a:lnTo>
                  <a:lnTo>
                    <a:pt x="671" y="731"/>
                  </a:lnTo>
                  <a:lnTo>
                    <a:pt x="616" y="781"/>
                  </a:lnTo>
                  <a:lnTo>
                    <a:pt x="562" y="833"/>
                  </a:lnTo>
                  <a:lnTo>
                    <a:pt x="510" y="885"/>
                  </a:lnTo>
                  <a:lnTo>
                    <a:pt x="460" y="937"/>
                  </a:lnTo>
                  <a:lnTo>
                    <a:pt x="413" y="989"/>
                  </a:lnTo>
                  <a:lnTo>
                    <a:pt x="369" y="1042"/>
                  </a:lnTo>
                  <a:lnTo>
                    <a:pt x="325" y="1094"/>
                  </a:lnTo>
                  <a:lnTo>
                    <a:pt x="286" y="1145"/>
                  </a:lnTo>
                  <a:lnTo>
                    <a:pt x="248" y="1196"/>
                  </a:lnTo>
                  <a:lnTo>
                    <a:pt x="212" y="1248"/>
                  </a:lnTo>
                  <a:lnTo>
                    <a:pt x="179" y="1299"/>
                  </a:lnTo>
                  <a:lnTo>
                    <a:pt x="149" y="1348"/>
                  </a:lnTo>
                  <a:lnTo>
                    <a:pt x="122" y="1397"/>
                  </a:lnTo>
                  <a:lnTo>
                    <a:pt x="97" y="1447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7"/>
                  </a:lnTo>
                  <a:lnTo>
                    <a:pt x="25" y="1634"/>
                  </a:lnTo>
                  <a:lnTo>
                    <a:pt x="14" y="1677"/>
                  </a:lnTo>
                  <a:lnTo>
                    <a:pt x="6" y="1719"/>
                  </a:lnTo>
                  <a:lnTo>
                    <a:pt x="1" y="1760"/>
                  </a:lnTo>
                  <a:lnTo>
                    <a:pt x="0" y="1799"/>
                  </a:lnTo>
                  <a:lnTo>
                    <a:pt x="1" y="1837"/>
                  </a:lnTo>
                  <a:lnTo>
                    <a:pt x="6" y="1873"/>
                  </a:lnTo>
                  <a:lnTo>
                    <a:pt x="13" y="1907"/>
                  </a:lnTo>
                  <a:lnTo>
                    <a:pt x="25" y="1941"/>
                  </a:lnTo>
                  <a:lnTo>
                    <a:pt x="38" y="1971"/>
                  </a:lnTo>
                  <a:lnTo>
                    <a:pt x="56" y="2000"/>
                  </a:lnTo>
                  <a:lnTo>
                    <a:pt x="78" y="2027"/>
                  </a:lnTo>
                  <a:lnTo>
                    <a:pt x="102" y="2051"/>
                  </a:lnTo>
                  <a:lnTo>
                    <a:pt x="129" y="2071"/>
                  </a:lnTo>
                  <a:lnTo>
                    <a:pt x="159" y="2090"/>
                  </a:lnTo>
                  <a:lnTo>
                    <a:pt x="191" y="2106"/>
                  </a:lnTo>
                  <a:lnTo>
                    <a:pt x="226" y="2119"/>
                  </a:lnTo>
                  <a:lnTo>
                    <a:pt x="264" y="2129"/>
                  </a:lnTo>
                  <a:lnTo>
                    <a:pt x="304" y="2137"/>
                  </a:lnTo>
                  <a:lnTo>
                    <a:pt x="346" y="2142"/>
                  </a:lnTo>
                  <a:lnTo>
                    <a:pt x="389" y="2145"/>
                  </a:lnTo>
                  <a:lnTo>
                    <a:pt x="436" y="2146"/>
                  </a:lnTo>
                  <a:lnTo>
                    <a:pt x="483" y="2143"/>
                  </a:lnTo>
                  <a:lnTo>
                    <a:pt x="534" y="2139"/>
                  </a:lnTo>
                  <a:lnTo>
                    <a:pt x="584" y="2131"/>
                  </a:lnTo>
                  <a:lnTo>
                    <a:pt x="638" y="2122"/>
                  </a:lnTo>
                  <a:lnTo>
                    <a:pt x="692" y="2110"/>
                  </a:lnTo>
                  <a:lnTo>
                    <a:pt x="747" y="2095"/>
                  </a:lnTo>
                  <a:lnTo>
                    <a:pt x="805" y="2078"/>
                  </a:lnTo>
                  <a:lnTo>
                    <a:pt x="863" y="2059"/>
                  </a:lnTo>
                  <a:lnTo>
                    <a:pt x="923" y="2037"/>
                  </a:lnTo>
                  <a:lnTo>
                    <a:pt x="983" y="2014"/>
                  </a:lnTo>
                  <a:lnTo>
                    <a:pt x="1044" y="1988"/>
                  </a:lnTo>
                  <a:lnTo>
                    <a:pt x="1105" y="1960"/>
                  </a:lnTo>
                  <a:lnTo>
                    <a:pt x="1168" y="1930"/>
                  </a:lnTo>
                  <a:lnTo>
                    <a:pt x="1230" y="1898"/>
                  </a:lnTo>
                  <a:lnTo>
                    <a:pt x="1293" y="1864"/>
                  </a:lnTo>
                  <a:lnTo>
                    <a:pt x="1357" y="1826"/>
                  </a:lnTo>
                  <a:lnTo>
                    <a:pt x="1421" y="1788"/>
                  </a:lnTo>
                  <a:lnTo>
                    <a:pt x="1485" y="1748"/>
                  </a:lnTo>
                  <a:lnTo>
                    <a:pt x="1548" y="1706"/>
                  </a:lnTo>
                  <a:lnTo>
                    <a:pt x="1611" y="1661"/>
                  </a:lnTo>
                  <a:lnTo>
                    <a:pt x="1675" y="1614"/>
                  </a:lnTo>
                  <a:lnTo>
                    <a:pt x="1738" y="1565"/>
                  </a:lnTo>
                  <a:lnTo>
                    <a:pt x="1799" y="1516"/>
                  </a:lnTo>
                  <a:lnTo>
                    <a:pt x="1860" y="1466"/>
                  </a:lnTo>
                  <a:lnTo>
                    <a:pt x="1918" y="1416"/>
                  </a:lnTo>
                  <a:lnTo>
                    <a:pt x="1973" y="1364"/>
                  </a:lnTo>
                  <a:lnTo>
                    <a:pt x="2027" y="1312"/>
                  </a:lnTo>
                  <a:lnTo>
                    <a:pt x="2079" y="1260"/>
                  </a:lnTo>
                  <a:lnTo>
                    <a:pt x="2129" y="1208"/>
                  </a:lnTo>
                  <a:lnTo>
                    <a:pt x="2176" y="1156"/>
                  </a:lnTo>
                  <a:lnTo>
                    <a:pt x="2220" y="1104"/>
                  </a:lnTo>
                  <a:lnTo>
                    <a:pt x="2264" y="1053"/>
                  </a:lnTo>
                  <a:lnTo>
                    <a:pt x="2303" y="1001"/>
                  </a:lnTo>
                  <a:lnTo>
                    <a:pt x="2343" y="949"/>
                  </a:lnTo>
                  <a:lnTo>
                    <a:pt x="2378" y="898"/>
                  </a:lnTo>
                  <a:lnTo>
                    <a:pt x="2410" y="848"/>
                  </a:lnTo>
                  <a:lnTo>
                    <a:pt x="2441" y="797"/>
                  </a:lnTo>
                  <a:lnTo>
                    <a:pt x="2468" y="748"/>
                  </a:lnTo>
                  <a:lnTo>
                    <a:pt x="2494" y="699"/>
                  </a:lnTo>
                  <a:lnTo>
                    <a:pt x="2515" y="651"/>
                  </a:lnTo>
                  <a:lnTo>
                    <a:pt x="2535" y="604"/>
                  </a:lnTo>
                  <a:lnTo>
                    <a:pt x="2552" y="558"/>
                  </a:lnTo>
                  <a:lnTo>
                    <a:pt x="2565" y="514"/>
                  </a:lnTo>
                  <a:lnTo>
                    <a:pt x="2576" y="470"/>
                  </a:lnTo>
                  <a:lnTo>
                    <a:pt x="2584" y="428"/>
                  </a:lnTo>
                  <a:lnTo>
                    <a:pt x="2589" y="387"/>
                  </a:lnTo>
                  <a:lnTo>
                    <a:pt x="2590" y="347"/>
                  </a:lnTo>
                  <a:lnTo>
                    <a:pt x="2589" y="310"/>
                  </a:lnTo>
                  <a:lnTo>
                    <a:pt x="2584" y="274"/>
                  </a:lnTo>
                  <a:lnTo>
                    <a:pt x="2577" y="239"/>
                  </a:lnTo>
                  <a:lnTo>
                    <a:pt x="2566" y="206"/>
                  </a:lnTo>
                  <a:lnTo>
                    <a:pt x="2552" y="176"/>
                  </a:lnTo>
                  <a:lnTo>
                    <a:pt x="2533" y="147"/>
                  </a:lnTo>
                  <a:lnTo>
                    <a:pt x="2513" y="120"/>
                  </a:lnTo>
                  <a:lnTo>
                    <a:pt x="2488" y="96"/>
                  </a:lnTo>
                  <a:lnTo>
                    <a:pt x="2461" y="74"/>
                  </a:lnTo>
                  <a:lnTo>
                    <a:pt x="2431" y="56"/>
                  </a:lnTo>
                  <a:lnTo>
                    <a:pt x="2398" y="40"/>
                  </a:lnTo>
                  <a:lnTo>
                    <a:pt x="2363" y="27"/>
                  </a:lnTo>
                  <a:lnTo>
                    <a:pt x="2326" y="16"/>
                  </a:lnTo>
                  <a:lnTo>
                    <a:pt x="2285" y="9"/>
                  </a:lnTo>
                  <a:lnTo>
                    <a:pt x="2243" y="3"/>
                  </a:lnTo>
                  <a:lnTo>
                    <a:pt x="2200" y="0"/>
                  </a:lnTo>
                  <a:lnTo>
                    <a:pt x="2154" y="0"/>
                  </a:lnTo>
                  <a:lnTo>
                    <a:pt x="2106" y="3"/>
                  </a:lnTo>
                  <a:lnTo>
                    <a:pt x="2056" y="8"/>
                  </a:lnTo>
                  <a:lnTo>
                    <a:pt x="2004" y="15"/>
                  </a:lnTo>
                  <a:lnTo>
                    <a:pt x="1951" y="25"/>
                  </a:lnTo>
                  <a:lnTo>
                    <a:pt x="1897" y="37"/>
                  </a:lnTo>
                  <a:lnTo>
                    <a:pt x="1842" y="51"/>
                  </a:lnTo>
                  <a:lnTo>
                    <a:pt x="1785" y="68"/>
                  </a:lnTo>
                  <a:lnTo>
                    <a:pt x="1726" y="87"/>
                  </a:lnTo>
                  <a:lnTo>
                    <a:pt x="1667" y="109"/>
                  </a:lnTo>
                  <a:lnTo>
                    <a:pt x="1608" y="132"/>
                  </a:lnTo>
                  <a:lnTo>
                    <a:pt x="1546" y="159"/>
                  </a:lnTo>
                  <a:lnTo>
                    <a:pt x="1485" y="187"/>
                  </a:lnTo>
                  <a:lnTo>
                    <a:pt x="1422" y="217"/>
                  </a:lnTo>
                  <a:lnTo>
                    <a:pt x="1359" y="250"/>
                  </a:lnTo>
                  <a:lnTo>
                    <a:pt x="1297" y="284"/>
                  </a:lnTo>
                  <a:lnTo>
                    <a:pt x="1233" y="320"/>
                  </a:lnTo>
                  <a:lnTo>
                    <a:pt x="1169" y="358"/>
                  </a:lnTo>
                  <a:lnTo>
                    <a:pt x="1106" y="399"/>
                  </a:lnTo>
                  <a:lnTo>
                    <a:pt x="1042" y="441"/>
                  </a:lnTo>
                  <a:lnTo>
                    <a:pt x="979" y="486"/>
                  </a:lnTo>
                  <a:lnTo>
                    <a:pt x="915" y="532"/>
                  </a:lnTo>
                  <a:lnTo>
                    <a:pt x="851" y="580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4549471" y="6178855"/>
              <a:ext cx="152400" cy="127000"/>
            </a:xfrm>
            <a:custGeom>
              <a:avLst/>
              <a:gdLst>
                <a:gd name="T0" fmla="*/ 729 w 2590"/>
                <a:gd name="T1" fmla="*/ 680 h 2146"/>
                <a:gd name="T2" fmla="*/ 562 w 2590"/>
                <a:gd name="T3" fmla="*/ 833 h 2146"/>
                <a:gd name="T4" fmla="*/ 413 w 2590"/>
                <a:gd name="T5" fmla="*/ 989 h 2146"/>
                <a:gd name="T6" fmla="*/ 286 w 2590"/>
                <a:gd name="T7" fmla="*/ 1145 h 2146"/>
                <a:gd name="T8" fmla="*/ 179 w 2590"/>
                <a:gd name="T9" fmla="*/ 1299 h 2146"/>
                <a:gd name="T10" fmla="*/ 97 w 2590"/>
                <a:gd name="T11" fmla="*/ 1447 h 2146"/>
                <a:gd name="T12" fmla="*/ 38 w 2590"/>
                <a:gd name="T13" fmla="*/ 1587 h 2146"/>
                <a:gd name="T14" fmla="*/ 6 w 2590"/>
                <a:gd name="T15" fmla="*/ 1719 h 2146"/>
                <a:gd name="T16" fmla="*/ 1 w 2590"/>
                <a:gd name="T17" fmla="*/ 1837 h 2146"/>
                <a:gd name="T18" fmla="*/ 25 w 2590"/>
                <a:gd name="T19" fmla="*/ 1941 h 2146"/>
                <a:gd name="T20" fmla="*/ 78 w 2590"/>
                <a:gd name="T21" fmla="*/ 2027 h 2146"/>
                <a:gd name="T22" fmla="*/ 159 w 2590"/>
                <a:gd name="T23" fmla="*/ 2090 h 2146"/>
                <a:gd name="T24" fmla="*/ 264 w 2590"/>
                <a:gd name="T25" fmla="*/ 2129 h 2146"/>
                <a:gd name="T26" fmla="*/ 389 w 2590"/>
                <a:gd name="T27" fmla="*/ 2145 h 2146"/>
                <a:gd name="T28" fmla="*/ 534 w 2590"/>
                <a:gd name="T29" fmla="*/ 2139 h 2146"/>
                <a:gd name="T30" fmla="*/ 692 w 2590"/>
                <a:gd name="T31" fmla="*/ 2110 h 2146"/>
                <a:gd name="T32" fmla="*/ 863 w 2590"/>
                <a:gd name="T33" fmla="*/ 2059 h 2146"/>
                <a:gd name="T34" fmla="*/ 1044 w 2590"/>
                <a:gd name="T35" fmla="*/ 1988 h 2146"/>
                <a:gd name="T36" fmla="*/ 1230 w 2590"/>
                <a:gd name="T37" fmla="*/ 1898 h 2146"/>
                <a:gd name="T38" fmla="*/ 1421 w 2590"/>
                <a:gd name="T39" fmla="*/ 1788 h 2146"/>
                <a:gd name="T40" fmla="*/ 1611 w 2590"/>
                <a:gd name="T41" fmla="*/ 1661 h 2146"/>
                <a:gd name="T42" fmla="*/ 1799 w 2590"/>
                <a:gd name="T43" fmla="*/ 1516 h 2146"/>
                <a:gd name="T44" fmla="*/ 1973 w 2590"/>
                <a:gd name="T45" fmla="*/ 1364 h 2146"/>
                <a:gd name="T46" fmla="*/ 2129 w 2590"/>
                <a:gd name="T47" fmla="*/ 1208 h 2146"/>
                <a:gd name="T48" fmla="*/ 2264 w 2590"/>
                <a:gd name="T49" fmla="*/ 1053 h 2146"/>
                <a:gd name="T50" fmla="*/ 2378 w 2590"/>
                <a:gd name="T51" fmla="*/ 898 h 2146"/>
                <a:gd name="T52" fmla="*/ 2468 w 2590"/>
                <a:gd name="T53" fmla="*/ 748 h 2146"/>
                <a:gd name="T54" fmla="*/ 2535 w 2590"/>
                <a:gd name="T55" fmla="*/ 604 h 2146"/>
                <a:gd name="T56" fmla="*/ 2576 w 2590"/>
                <a:gd name="T57" fmla="*/ 470 h 2146"/>
                <a:gd name="T58" fmla="*/ 2590 w 2590"/>
                <a:gd name="T59" fmla="*/ 347 h 2146"/>
                <a:gd name="T60" fmla="*/ 2577 w 2590"/>
                <a:gd name="T61" fmla="*/ 239 h 2146"/>
                <a:gd name="T62" fmla="*/ 2533 w 2590"/>
                <a:gd name="T63" fmla="*/ 147 h 2146"/>
                <a:gd name="T64" fmla="*/ 2461 w 2590"/>
                <a:gd name="T65" fmla="*/ 74 h 2146"/>
                <a:gd name="T66" fmla="*/ 2363 w 2590"/>
                <a:gd name="T67" fmla="*/ 27 h 2146"/>
                <a:gd name="T68" fmla="*/ 2243 w 2590"/>
                <a:gd name="T69" fmla="*/ 3 h 2146"/>
                <a:gd name="T70" fmla="*/ 2106 w 2590"/>
                <a:gd name="T71" fmla="*/ 3 h 2146"/>
                <a:gd name="T72" fmla="*/ 1951 w 2590"/>
                <a:gd name="T73" fmla="*/ 25 h 2146"/>
                <a:gd name="T74" fmla="*/ 1785 w 2590"/>
                <a:gd name="T75" fmla="*/ 68 h 2146"/>
                <a:gd name="T76" fmla="*/ 1608 w 2590"/>
                <a:gd name="T77" fmla="*/ 132 h 2146"/>
                <a:gd name="T78" fmla="*/ 1422 w 2590"/>
                <a:gd name="T79" fmla="*/ 217 h 2146"/>
                <a:gd name="T80" fmla="*/ 1233 w 2590"/>
                <a:gd name="T81" fmla="*/ 320 h 2146"/>
                <a:gd name="T82" fmla="*/ 1042 w 2590"/>
                <a:gd name="T83" fmla="*/ 441 h 2146"/>
                <a:gd name="T84" fmla="*/ 851 w 2590"/>
                <a:gd name="T85" fmla="*/ 580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6">
                  <a:moveTo>
                    <a:pt x="851" y="580"/>
                  </a:moveTo>
                  <a:lnTo>
                    <a:pt x="789" y="630"/>
                  </a:lnTo>
                  <a:lnTo>
                    <a:pt x="729" y="680"/>
                  </a:lnTo>
                  <a:lnTo>
                    <a:pt x="671" y="731"/>
                  </a:lnTo>
                  <a:lnTo>
                    <a:pt x="616" y="781"/>
                  </a:lnTo>
                  <a:lnTo>
                    <a:pt x="562" y="833"/>
                  </a:lnTo>
                  <a:lnTo>
                    <a:pt x="510" y="885"/>
                  </a:lnTo>
                  <a:lnTo>
                    <a:pt x="460" y="937"/>
                  </a:lnTo>
                  <a:lnTo>
                    <a:pt x="413" y="989"/>
                  </a:lnTo>
                  <a:lnTo>
                    <a:pt x="369" y="1042"/>
                  </a:lnTo>
                  <a:lnTo>
                    <a:pt x="325" y="1094"/>
                  </a:lnTo>
                  <a:lnTo>
                    <a:pt x="286" y="1145"/>
                  </a:lnTo>
                  <a:lnTo>
                    <a:pt x="248" y="1196"/>
                  </a:lnTo>
                  <a:lnTo>
                    <a:pt x="212" y="1248"/>
                  </a:lnTo>
                  <a:lnTo>
                    <a:pt x="179" y="1299"/>
                  </a:lnTo>
                  <a:lnTo>
                    <a:pt x="149" y="1348"/>
                  </a:lnTo>
                  <a:lnTo>
                    <a:pt x="122" y="1397"/>
                  </a:lnTo>
                  <a:lnTo>
                    <a:pt x="97" y="1447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7"/>
                  </a:lnTo>
                  <a:lnTo>
                    <a:pt x="25" y="1634"/>
                  </a:lnTo>
                  <a:lnTo>
                    <a:pt x="14" y="1677"/>
                  </a:lnTo>
                  <a:lnTo>
                    <a:pt x="6" y="1719"/>
                  </a:lnTo>
                  <a:lnTo>
                    <a:pt x="1" y="1760"/>
                  </a:lnTo>
                  <a:lnTo>
                    <a:pt x="0" y="1799"/>
                  </a:lnTo>
                  <a:lnTo>
                    <a:pt x="1" y="1837"/>
                  </a:lnTo>
                  <a:lnTo>
                    <a:pt x="6" y="1873"/>
                  </a:lnTo>
                  <a:lnTo>
                    <a:pt x="13" y="1907"/>
                  </a:lnTo>
                  <a:lnTo>
                    <a:pt x="25" y="1941"/>
                  </a:lnTo>
                  <a:lnTo>
                    <a:pt x="38" y="1971"/>
                  </a:lnTo>
                  <a:lnTo>
                    <a:pt x="56" y="2000"/>
                  </a:lnTo>
                  <a:lnTo>
                    <a:pt x="78" y="2027"/>
                  </a:lnTo>
                  <a:lnTo>
                    <a:pt x="102" y="2051"/>
                  </a:lnTo>
                  <a:lnTo>
                    <a:pt x="129" y="2071"/>
                  </a:lnTo>
                  <a:lnTo>
                    <a:pt x="159" y="2090"/>
                  </a:lnTo>
                  <a:lnTo>
                    <a:pt x="191" y="2106"/>
                  </a:lnTo>
                  <a:lnTo>
                    <a:pt x="226" y="2119"/>
                  </a:lnTo>
                  <a:lnTo>
                    <a:pt x="264" y="2129"/>
                  </a:lnTo>
                  <a:lnTo>
                    <a:pt x="304" y="2137"/>
                  </a:lnTo>
                  <a:lnTo>
                    <a:pt x="346" y="2142"/>
                  </a:lnTo>
                  <a:lnTo>
                    <a:pt x="389" y="2145"/>
                  </a:lnTo>
                  <a:lnTo>
                    <a:pt x="436" y="2146"/>
                  </a:lnTo>
                  <a:lnTo>
                    <a:pt x="483" y="2143"/>
                  </a:lnTo>
                  <a:lnTo>
                    <a:pt x="534" y="2139"/>
                  </a:lnTo>
                  <a:lnTo>
                    <a:pt x="584" y="2131"/>
                  </a:lnTo>
                  <a:lnTo>
                    <a:pt x="638" y="2122"/>
                  </a:lnTo>
                  <a:lnTo>
                    <a:pt x="692" y="2110"/>
                  </a:lnTo>
                  <a:lnTo>
                    <a:pt x="747" y="2095"/>
                  </a:lnTo>
                  <a:lnTo>
                    <a:pt x="805" y="2078"/>
                  </a:lnTo>
                  <a:lnTo>
                    <a:pt x="863" y="2059"/>
                  </a:lnTo>
                  <a:lnTo>
                    <a:pt x="923" y="2037"/>
                  </a:lnTo>
                  <a:lnTo>
                    <a:pt x="983" y="2014"/>
                  </a:lnTo>
                  <a:lnTo>
                    <a:pt x="1044" y="1988"/>
                  </a:lnTo>
                  <a:lnTo>
                    <a:pt x="1105" y="1960"/>
                  </a:lnTo>
                  <a:lnTo>
                    <a:pt x="1168" y="1930"/>
                  </a:lnTo>
                  <a:lnTo>
                    <a:pt x="1230" y="1898"/>
                  </a:lnTo>
                  <a:lnTo>
                    <a:pt x="1293" y="1864"/>
                  </a:lnTo>
                  <a:lnTo>
                    <a:pt x="1357" y="1826"/>
                  </a:lnTo>
                  <a:lnTo>
                    <a:pt x="1421" y="1788"/>
                  </a:lnTo>
                  <a:lnTo>
                    <a:pt x="1485" y="1748"/>
                  </a:lnTo>
                  <a:lnTo>
                    <a:pt x="1548" y="1706"/>
                  </a:lnTo>
                  <a:lnTo>
                    <a:pt x="1611" y="1661"/>
                  </a:lnTo>
                  <a:lnTo>
                    <a:pt x="1675" y="1614"/>
                  </a:lnTo>
                  <a:lnTo>
                    <a:pt x="1738" y="1565"/>
                  </a:lnTo>
                  <a:lnTo>
                    <a:pt x="1799" y="1516"/>
                  </a:lnTo>
                  <a:lnTo>
                    <a:pt x="1860" y="1466"/>
                  </a:lnTo>
                  <a:lnTo>
                    <a:pt x="1918" y="1416"/>
                  </a:lnTo>
                  <a:lnTo>
                    <a:pt x="1973" y="1364"/>
                  </a:lnTo>
                  <a:lnTo>
                    <a:pt x="2027" y="1312"/>
                  </a:lnTo>
                  <a:lnTo>
                    <a:pt x="2079" y="1260"/>
                  </a:lnTo>
                  <a:lnTo>
                    <a:pt x="2129" y="1208"/>
                  </a:lnTo>
                  <a:lnTo>
                    <a:pt x="2176" y="1156"/>
                  </a:lnTo>
                  <a:lnTo>
                    <a:pt x="2220" y="1104"/>
                  </a:lnTo>
                  <a:lnTo>
                    <a:pt x="2264" y="1053"/>
                  </a:lnTo>
                  <a:lnTo>
                    <a:pt x="2303" y="1001"/>
                  </a:lnTo>
                  <a:lnTo>
                    <a:pt x="2343" y="949"/>
                  </a:lnTo>
                  <a:lnTo>
                    <a:pt x="2378" y="898"/>
                  </a:lnTo>
                  <a:lnTo>
                    <a:pt x="2410" y="848"/>
                  </a:lnTo>
                  <a:lnTo>
                    <a:pt x="2441" y="797"/>
                  </a:lnTo>
                  <a:lnTo>
                    <a:pt x="2468" y="748"/>
                  </a:lnTo>
                  <a:lnTo>
                    <a:pt x="2494" y="699"/>
                  </a:lnTo>
                  <a:lnTo>
                    <a:pt x="2515" y="651"/>
                  </a:lnTo>
                  <a:lnTo>
                    <a:pt x="2535" y="604"/>
                  </a:lnTo>
                  <a:lnTo>
                    <a:pt x="2552" y="558"/>
                  </a:lnTo>
                  <a:lnTo>
                    <a:pt x="2565" y="514"/>
                  </a:lnTo>
                  <a:lnTo>
                    <a:pt x="2576" y="470"/>
                  </a:lnTo>
                  <a:lnTo>
                    <a:pt x="2584" y="428"/>
                  </a:lnTo>
                  <a:lnTo>
                    <a:pt x="2589" y="387"/>
                  </a:lnTo>
                  <a:lnTo>
                    <a:pt x="2590" y="347"/>
                  </a:lnTo>
                  <a:lnTo>
                    <a:pt x="2589" y="310"/>
                  </a:lnTo>
                  <a:lnTo>
                    <a:pt x="2584" y="274"/>
                  </a:lnTo>
                  <a:lnTo>
                    <a:pt x="2577" y="239"/>
                  </a:lnTo>
                  <a:lnTo>
                    <a:pt x="2566" y="206"/>
                  </a:lnTo>
                  <a:lnTo>
                    <a:pt x="2552" y="176"/>
                  </a:lnTo>
                  <a:lnTo>
                    <a:pt x="2533" y="147"/>
                  </a:lnTo>
                  <a:lnTo>
                    <a:pt x="2513" y="120"/>
                  </a:lnTo>
                  <a:lnTo>
                    <a:pt x="2488" y="96"/>
                  </a:lnTo>
                  <a:lnTo>
                    <a:pt x="2461" y="74"/>
                  </a:lnTo>
                  <a:lnTo>
                    <a:pt x="2431" y="56"/>
                  </a:lnTo>
                  <a:lnTo>
                    <a:pt x="2398" y="40"/>
                  </a:lnTo>
                  <a:lnTo>
                    <a:pt x="2363" y="27"/>
                  </a:lnTo>
                  <a:lnTo>
                    <a:pt x="2326" y="16"/>
                  </a:lnTo>
                  <a:lnTo>
                    <a:pt x="2285" y="9"/>
                  </a:lnTo>
                  <a:lnTo>
                    <a:pt x="2243" y="3"/>
                  </a:lnTo>
                  <a:lnTo>
                    <a:pt x="2200" y="0"/>
                  </a:lnTo>
                  <a:lnTo>
                    <a:pt x="2154" y="0"/>
                  </a:lnTo>
                  <a:lnTo>
                    <a:pt x="2106" y="3"/>
                  </a:lnTo>
                  <a:lnTo>
                    <a:pt x="2056" y="8"/>
                  </a:lnTo>
                  <a:lnTo>
                    <a:pt x="2004" y="15"/>
                  </a:lnTo>
                  <a:lnTo>
                    <a:pt x="1951" y="25"/>
                  </a:lnTo>
                  <a:lnTo>
                    <a:pt x="1897" y="37"/>
                  </a:lnTo>
                  <a:lnTo>
                    <a:pt x="1842" y="51"/>
                  </a:lnTo>
                  <a:lnTo>
                    <a:pt x="1785" y="68"/>
                  </a:lnTo>
                  <a:lnTo>
                    <a:pt x="1726" y="87"/>
                  </a:lnTo>
                  <a:lnTo>
                    <a:pt x="1667" y="109"/>
                  </a:lnTo>
                  <a:lnTo>
                    <a:pt x="1608" y="132"/>
                  </a:lnTo>
                  <a:lnTo>
                    <a:pt x="1546" y="159"/>
                  </a:lnTo>
                  <a:lnTo>
                    <a:pt x="1485" y="187"/>
                  </a:lnTo>
                  <a:lnTo>
                    <a:pt x="1422" y="217"/>
                  </a:lnTo>
                  <a:lnTo>
                    <a:pt x="1359" y="250"/>
                  </a:lnTo>
                  <a:lnTo>
                    <a:pt x="1297" y="284"/>
                  </a:lnTo>
                  <a:lnTo>
                    <a:pt x="1233" y="320"/>
                  </a:lnTo>
                  <a:lnTo>
                    <a:pt x="1169" y="358"/>
                  </a:lnTo>
                  <a:lnTo>
                    <a:pt x="1106" y="399"/>
                  </a:lnTo>
                  <a:lnTo>
                    <a:pt x="1042" y="441"/>
                  </a:lnTo>
                  <a:lnTo>
                    <a:pt x="979" y="486"/>
                  </a:lnTo>
                  <a:lnTo>
                    <a:pt x="915" y="532"/>
                  </a:lnTo>
                  <a:lnTo>
                    <a:pt x="851" y="580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4549471" y="6075668"/>
              <a:ext cx="152400" cy="125412"/>
            </a:xfrm>
            <a:custGeom>
              <a:avLst/>
              <a:gdLst>
                <a:gd name="T0" fmla="*/ 729 w 2590"/>
                <a:gd name="T1" fmla="*/ 679 h 2145"/>
                <a:gd name="T2" fmla="*/ 562 w 2590"/>
                <a:gd name="T3" fmla="*/ 834 h 2145"/>
                <a:gd name="T4" fmla="*/ 413 w 2590"/>
                <a:gd name="T5" fmla="*/ 989 h 2145"/>
                <a:gd name="T6" fmla="*/ 286 w 2590"/>
                <a:gd name="T7" fmla="*/ 1145 h 2145"/>
                <a:gd name="T8" fmla="*/ 179 w 2590"/>
                <a:gd name="T9" fmla="*/ 1298 h 2145"/>
                <a:gd name="T10" fmla="*/ 97 w 2590"/>
                <a:gd name="T11" fmla="*/ 1446 h 2145"/>
                <a:gd name="T12" fmla="*/ 38 w 2590"/>
                <a:gd name="T13" fmla="*/ 1587 h 2145"/>
                <a:gd name="T14" fmla="*/ 6 w 2590"/>
                <a:gd name="T15" fmla="*/ 1717 h 2145"/>
                <a:gd name="T16" fmla="*/ 1 w 2590"/>
                <a:gd name="T17" fmla="*/ 1836 h 2145"/>
                <a:gd name="T18" fmla="*/ 25 w 2590"/>
                <a:gd name="T19" fmla="*/ 1940 h 2145"/>
                <a:gd name="T20" fmla="*/ 78 w 2590"/>
                <a:gd name="T21" fmla="*/ 2026 h 2145"/>
                <a:gd name="T22" fmla="*/ 159 w 2590"/>
                <a:gd name="T23" fmla="*/ 2090 h 2145"/>
                <a:gd name="T24" fmla="*/ 264 w 2590"/>
                <a:gd name="T25" fmla="*/ 2129 h 2145"/>
                <a:gd name="T26" fmla="*/ 389 w 2590"/>
                <a:gd name="T27" fmla="*/ 2145 h 2145"/>
                <a:gd name="T28" fmla="*/ 534 w 2590"/>
                <a:gd name="T29" fmla="*/ 2138 h 2145"/>
                <a:gd name="T30" fmla="*/ 692 w 2590"/>
                <a:gd name="T31" fmla="*/ 2109 h 2145"/>
                <a:gd name="T32" fmla="*/ 863 w 2590"/>
                <a:gd name="T33" fmla="*/ 2058 h 2145"/>
                <a:gd name="T34" fmla="*/ 1044 w 2590"/>
                <a:gd name="T35" fmla="*/ 1988 h 2145"/>
                <a:gd name="T36" fmla="*/ 1230 w 2590"/>
                <a:gd name="T37" fmla="*/ 1896 h 2145"/>
                <a:gd name="T38" fmla="*/ 1421 w 2590"/>
                <a:gd name="T39" fmla="*/ 1787 h 2145"/>
                <a:gd name="T40" fmla="*/ 1611 w 2590"/>
                <a:gd name="T41" fmla="*/ 1660 h 2145"/>
                <a:gd name="T42" fmla="*/ 1799 w 2590"/>
                <a:gd name="T43" fmla="*/ 1516 h 2145"/>
                <a:gd name="T44" fmla="*/ 1973 w 2590"/>
                <a:gd name="T45" fmla="*/ 1364 h 2145"/>
                <a:gd name="T46" fmla="*/ 2129 w 2590"/>
                <a:gd name="T47" fmla="*/ 1209 h 2145"/>
                <a:gd name="T48" fmla="*/ 2264 w 2590"/>
                <a:gd name="T49" fmla="*/ 1052 h 2145"/>
                <a:gd name="T50" fmla="*/ 2378 w 2590"/>
                <a:gd name="T51" fmla="*/ 898 h 2145"/>
                <a:gd name="T52" fmla="*/ 2468 w 2590"/>
                <a:gd name="T53" fmla="*/ 748 h 2145"/>
                <a:gd name="T54" fmla="*/ 2535 w 2590"/>
                <a:gd name="T55" fmla="*/ 605 h 2145"/>
                <a:gd name="T56" fmla="*/ 2576 w 2590"/>
                <a:gd name="T57" fmla="*/ 470 h 2145"/>
                <a:gd name="T58" fmla="*/ 2590 w 2590"/>
                <a:gd name="T59" fmla="*/ 347 h 2145"/>
                <a:gd name="T60" fmla="*/ 2577 w 2590"/>
                <a:gd name="T61" fmla="*/ 238 h 2145"/>
                <a:gd name="T62" fmla="*/ 2533 w 2590"/>
                <a:gd name="T63" fmla="*/ 146 h 2145"/>
                <a:gd name="T64" fmla="*/ 2461 w 2590"/>
                <a:gd name="T65" fmla="*/ 74 h 2145"/>
                <a:gd name="T66" fmla="*/ 2363 w 2590"/>
                <a:gd name="T67" fmla="*/ 26 h 2145"/>
                <a:gd name="T68" fmla="*/ 2243 w 2590"/>
                <a:gd name="T69" fmla="*/ 3 h 2145"/>
                <a:gd name="T70" fmla="*/ 2106 w 2590"/>
                <a:gd name="T71" fmla="*/ 2 h 2145"/>
                <a:gd name="T72" fmla="*/ 1951 w 2590"/>
                <a:gd name="T73" fmla="*/ 24 h 2145"/>
                <a:gd name="T74" fmla="*/ 1785 w 2590"/>
                <a:gd name="T75" fmla="*/ 67 h 2145"/>
                <a:gd name="T76" fmla="*/ 1608 w 2590"/>
                <a:gd name="T77" fmla="*/ 131 h 2145"/>
                <a:gd name="T78" fmla="*/ 1422 w 2590"/>
                <a:gd name="T79" fmla="*/ 216 h 2145"/>
                <a:gd name="T80" fmla="*/ 1233 w 2590"/>
                <a:gd name="T81" fmla="*/ 319 h 2145"/>
                <a:gd name="T82" fmla="*/ 1042 w 2590"/>
                <a:gd name="T83" fmla="*/ 440 h 2145"/>
                <a:gd name="T84" fmla="*/ 851 w 2590"/>
                <a:gd name="T85" fmla="*/ 58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5">
                  <a:moveTo>
                    <a:pt x="851" y="581"/>
                  </a:moveTo>
                  <a:lnTo>
                    <a:pt x="789" y="630"/>
                  </a:lnTo>
                  <a:lnTo>
                    <a:pt x="729" y="679"/>
                  </a:lnTo>
                  <a:lnTo>
                    <a:pt x="671" y="730"/>
                  </a:lnTo>
                  <a:lnTo>
                    <a:pt x="616" y="782"/>
                  </a:lnTo>
                  <a:lnTo>
                    <a:pt x="562" y="834"/>
                  </a:lnTo>
                  <a:lnTo>
                    <a:pt x="510" y="886"/>
                  </a:lnTo>
                  <a:lnTo>
                    <a:pt x="460" y="937"/>
                  </a:lnTo>
                  <a:lnTo>
                    <a:pt x="413" y="989"/>
                  </a:lnTo>
                  <a:lnTo>
                    <a:pt x="369" y="1041"/>
                  </a:lnTo>
                  <a:lnTo>
                    <a:pt x="325" y="1093"/>
                  </a:lnTo>
                  <a:lnTo>
                    <a:pt x="286" y="1145"/>
                  </a:lnTo>
                  <a:lnTo>
                    <a:pt x="248" y="1197"/>
                  </a:lnTo>
                  <a:lnTo>
                    <a:pt x="212" y="1247"/>
                  </a:lnTo>
                  <a:lnTo>
                    <a:pt x="179" y="1298"/>
                  </a:lnTo>
                  <a:lnTo>
                    <a:pt x="149" y="1349"/>
                  </a:lnTo>
                  <a:lnTo>
                    <a:pt x="122" y="1398"/>
                  </a:lnTo>
                  <a:lnTo>
                    <a:pt x="97" y="1446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7"/>
                  </a:lnTo>
                  <a:lnTo>
                    <a:pt x="25" y="1632"/>
                  </a:lnTo>
                  <a:lnTo>
                    <a:pt x="14" y="1675"/>
                  </a:lnTo>
                  <a:lnTo>
                    <a:pt x="6" y="1717"/>
                  </a:lnTo>
                  <a:lnTo>
                    <a:pt x="1" y="1758"/>
                  </a:lnTo>
                  <a:lnTo>
                    <a:pt x="0" y="1798"/>
                  </a:lnTo>
                  <a:lnTo>
                    <a:pt x="1" y="1836"/>
                  </a:lnTo>
                  <a:lnTo>
                    <a:pt x="6" y="1872"/>
                  </a:lnTo>
                  <a:lnTo>
                    <a:pt x="13" y="1908"/>
                  </a:lnTo>
                  <a:lnTo>
                    <a:pt x="25" y="1940"/>
                  </a:lnTo>
                  <a:lnTo>
                    <a:pt x="38" y="1970"/>
                  </a:lnTo>
                  <a:lnTo>
                    <a:pt x="56" y="1999"/>
                  </a:lnTo>
                  <a:lnTo>
                    <a:pt x="78" y="2026"/>
                  </a:lnTo>
                  <a:lnTo>
                    <a:pt x="102" y="2050"/>
                  </a:lnTo>
                  <a:lnTo>
                    <a:pt x="129" y="2072"/>
                  </a:lnTo>
                  <a:lnTo>
                    <a:pt x="159" y="2090"/>
                  </a:lnTo>
                  <a:lnTo>
                    <a:pt x="191" y="2105"/>
                  </a:lnTo>
                  <a:lnTo>
                    <a:pt x="226" y="2119"/>
                  </a:lnTo>
                  <a:lnTo>
                    <a:pt x="264" y="2129"/>
                  </a:lnTo>
                  <a:lnTo>
                    <a:pt x="304" y="2137"/>
                  </a:lnTo>
                  <a:lnTo>
                    <a:pt x="346" y="2143"/>
                  </a:lnTo>
                  <a:lnTo>
                    <a:pt x="389" y="2145"/>
                  </a:lnTo>
                  <a:lnTo>
                    <a:pt x="436" y="2145"/>
                  </a:lnTo>
                  <a:lnTo>
                    <a:pt x="483" y="2143"/>
                  </a:lnTo>
                  <a:lnTo>
                    <a:pt x="534" y="2138"/>
                  </a:lnTo>
                  <a:lnTo>
                    <a:pt x="584" y="2131"/>
                  </a:lnTo>
                  <a:lnTo>
                    <a:pt x="638" y="2121"/>
                  </a:lnTo>
                  <a:lnTo>
                    <a:pt x="692" y="2109"/>
                  </a:lnTo>
                  <a:lnTo>
                    <a:pt x="747" y="2095"/>
                  </a:lnTo>
                  <a:lnTo>
                    <a:pt x="805" y="2078"/>
                  </a:lnTo>
                  <a:lnTo>
                    <a:pt x="863" y="2058"/>
                  </a:lnTo>
                  <a:lnTo>
                    <a:pt x="923" y="2037"/>
                  </a:lnTo>
                  <a:lnTo>
                    <a:pt x="983" y="2014"/>
                  </a:lnTo>
                  <a:lnTo>
                    <a:pt x="1044" y="1988"/>
                  </a:lnTo>
                  <a:lnTo>
                    <a:pt x="1105" y="1960"/>
                  </a:lnTo>
                  <a:lnTo>
                    <a:pt x="1168" y="1929"/>
                  </a:lnTo>
                  <a:lnTo>
                    <a:pt x="1230" y="1896"/>
                  </a:lnTo>
                  <a:lnTo>
                    <a:pt x="1293" y="1862"/>
                  </a:lnTo>
                  <a:lnTo>
                    <a:pt x="1357" y="1826"/>
                  </a:lnTo>
                  <a:lnTo>
                    <a:pt x="1421" y="1787"/>
                  </a:lnTo>
                  <a:lnTo>
                    <a:pt x="1485" y="1746"/>
                  </a:lnTo>
                  <a:lnTo>
                    <a:pt x="1548" y="1704"/>
                  </a:lnTo>
                  <a:lnTo>
                    <a:pt x="1611" y="1660"/>
                  </a:lnTo>
                  <a:lnTo>
                    <a:pt x="1675" y="1614"/>
                  </a:lnTo>
                  <a:lnTo>
                    <a:pt x="1738" y="1565"/>
                  </a:lnTo>
                  <a:lnTo>
                    <a:pt x="1799" y="1516"/>
                  </a:lnTo>
                  <a:lnTo>
                    <a:pt x="1860" y="1465"/>
                  </a:lnTo>
                  <a:lnTo>
                    <a:pt x="1918" y="1415"/>
                  </a:lnTo>
                  <a:lnTo>
                    <a:pt x="1973" y="1364"/>
                  </a:lnTo>
                  <a:lnTo>
                    <a:pt x="2027" y="1312"/>
                  </a:lnTo>
                  <a:lnTo>
                    <a:pt x="2079" y="1261"/>
                  </a:lnTo>
                  <a:lnTo>
                    <a:pt x="2129" y="1209"/>
                  </a:lnTo>
                  <a:lnTo>
                    <a:pt x="2176" y="1157"/>
                  </a:lnTo>
                  <a:lnTo>
                    <a:pt x="2220" y="1104"/>
                  </a:lnTo>
                  <a:lnTo>
                    <a:pt x="2264" y="1052"/>
                  </a:lnTo>
                  <a:lnTo>
                    <a:pt x="2303" y="1000"/>
                  </a:lnTo>
                  <a:lnTo>
                    <a:pt x="2343" y="949"/>
                  </a:lnTo>
                  <a:lnTo>
                    <a:pt x="2378" y="898"/>
                  </a:lnTo>
                  <a:lnTo>
                    <a:pt x="2410" y="847"/>
                  </a:lnTo>
                  <a:lnTo>
                    <a:pt x="2441" y="798"/>
                  </a:lnTo>
                  <a:lnTo>
                    <a:pt x="2468" y="748"/>
                  </a:lnTo>
                  <a:lnTo>
                    <a:pt x="2494" y="699"/>
                  </a:lnTo>
                  <a:lnTo>
                    <a:pt x="2515" y="652"/>
                  </a:lnTo>
                  <a:lnTo>
                    <a:pt x="2535" y="605"/>
                  </a:lnTo>
                  <a:lnTo>
                    <a:pt x="2552" y="559"/>
                  </a:lnTo>
                  <a:lnTo>
                    <a:pt x="2565" y="514"/>
                  </a:lnTo>
                  <a:lnTo>
                    <a:pt x="2576" y="470"/>
                  </a:lnTo>
                  <a:lnTo>
                    <a:pt x="2584" y="426"/>
                  </a:lnTo>
                  <a:lnTo>
                    <a:pt x="2589" y="385"/>
                  </a:lnTo>
                  <a:lnTo>
                    <a:pt x="2590" y="347"/>
                  </a:lnTo>
                  <a:lnTo>
                    <a:pt x="2589" y="308"/>
                  </a:lnTo>
                  <a:lnTo>
                    <a:pt x="2584" y="272"/>
                  </a:lnTo>
                  <a:lnTo>
                    <a:pt x="2577" y="238"/>
                  </a:lnTo>
                  <a:lnTo>
                    <a:pt x="2566" y="206"/>
                  </a:lnTo>
                  <a:lnTo>
                    <a:pt x="2552" y="175"/>
                  </a:lnTo>
                  <a:lnTo>
                    <a:pt x="2533" y="146"/>
                  </a:lnTo>
                  <a:lnTo>
                    <a:pt x="2513" y="119"/>
                  </a:lnTo>
                  <a:lnTo>
                    <a:pt x="2488" y="95"/>
                  </a:lnTo>
                  <a:lnTo>
                    <a:pt x="2461" y="74"/>
                  </a:lnTo>
                  <a:lnTo>
                    <a:pt x="2431" y="55"/>
                  </a:lnTo>
                  <a:lnTo>
                    <a:pt x="2398" y="39"/>
                  </a:lnTo>
                  <a:lnTo>
                    <a:pt x="2363" y="26"/>
                  </a:lnTo>
                  <a:lnTo>
                    <a:pt x="2326" y="17"/>
                  </a:lnTo>
                  <a:lnTo>
                    <a:pt x="2285" y="8"/>
                  </a:lnTo>
                  <a:lnTo>
                    <a:pt x="2243" y="3"/>
                  </a:lnTo>
                  <a:lnTo>
                    <a:pt x="2200" y="1"/>
                  </a:lnTo>
                  <a:lnTo>
                    <a:pt x="2154" y="0"/>
                  </a:lnTo>
                  <a:lnTo>
                    <a:pt x="2106" y="2"/>
                  </a:lnTo>
                  <a:lnTo>
                    <a:pt x="2056" y="7"/>
                  </a:lnTo>
                  <a:lnTo>
                    <a:pt x="2004" y="14"/>
                  </a:lnTo>
                  <a:lnTo>
                    <a:pt x="1951" y="24"/>
                  </a:lnTo>
                  <a:lnTo>
                    <a:pt x="1897" y="36"/>
                  </a:lnTo>
                  <a:lnTo>
                    <a:pt x="1842" y="50"/>
                  </a:lnTo>
                  <a:lnTo>
                    <a:pt x="1785" y="67"/>
                  </a:lnTo>
                  <a:lnTo>
                    <a:pt x="1726" y="87"/>
                  </a:lnTo>
                  <a:lnTo>
                    <a:pt x="1667" y="108"/>
                  </a:lnTo>
                  <a:lnTo>
                    <a:pt x="1608" y="131"/>
                  </a:lnTo>
                  <a:lnTo>
                    <a:pt x="1546" y="158"/>
                  </a:lnTo>
                  <a:lnTo>
                    <a:pt x="1485" y="185"/>
                  </a:lnTo>
                  <a:lnTo>
                    <a:pt x="1422" y="216"/>
                  </a:lnTo>
                  <a:lnTo>
                    <a:pt x="1359" y="248"/>
                  </a:lnTo>
                  <a:lnTo>
                    <a:pt x="1297" y="282"/>
                  </a:lnTo>
                  <a:lnTo>
                    <a:pt x="1233" y="319"/>
                  </a:lnTo>
                  <a:lnTo>
                    <a:pt x="1169" y="358"/>
                  </a:lnTo>
                  <a:lnTo>
                    <a:pt x="1106" y="398"/>
                  </a:lnTo>
                  <a:lnTo>
                    <a:pt x="1042" y="440"/>
                  </a:lnTo>
                  <a:lnTo>
                    <a:pt x="979" y="485"/>
                  </a:lnTo>
                  <a:lnTo>
                    <a:pt x="915" y="532"/>
                  </a:lnTo>
                  <a:lnTo>
                    <a:pt x="851" y="581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4549471" y="5972480"/>
              <a:ext cx="152400" cy="125412"/>
            </a:xfrm>
            <a:custGeom>
              <a:avLst/>
              <a:gdLst>
                <a:gd name="T0" fmla="*/ 729 w 2590"/>
                <a:gd name="T1" fmla="*/ 679 h 2143"/>
                <a:gd name="T2" fmla="*/ 562 w 2590"/>
                <a:gd name="T3" fmla="*/ 833 h 2143"/>
                <a:gd name="T4" fmla="*/ 413 w 2590"/>
                <a:gd name="T5" fmla="*/ 989 h 2143"/>
                <a:gd name="T6" fmla="*/ 286 w 2590"/>
                <a:gd name="T7" fmla="*/ 1144 h 2143"/>
                <a:gd name="T8" fmla="*/ 179 w 2590"/>
                <a:gd name="T9" fmla="*/ 1297 h 2143"/>
                <a:gd name="T10" fmla="*/ 97 w 2590"/>
                <a:gd name="T11" fmla="*/ 1445 h 2143"/>
                <a:gd name="T12" fmla="*/ 38 w 2590"/>
                <a:gd name="T13" fmla="*/ 1586 h 2143"/>
                <a:gd name="T14" fmla="*/ 6 w 2590"/>
                <a:gd name="T15" fmla="*/ 1718 h 2143"/>
                <a:gd name="T16" fmla="*/ 1 w 2590"/>
                <a:gd name="T17" fmla="*/ 1836 h 2143"/>
                <a:gd name="T18" fmla="*/ 25 w 2590"/>
                <a:gd name="T19" fmla="*/ 1939 h 2143"/>
                <a:gd name="T20" fmla="*/ 78 w 2590"/>
                <a:gd name="T21" fmla="*/ 2024 h 2143"/>
                <a:gd name="T22" fmla="*/ 159 w 2590"/>
                <a:gd name="T23" fmla="*/ 2088 h 2143"/>
                <a:gd name="T24" fmla="*/ 264 w 2590"/>
                <a:gd name="T25" fmla="*/ 2128 h 2143"/>
                <a:gd name="T26" fmla="*/ 389 w 2590"/>
                <a:gd name="T27" fmla="*/ 2143 h 2143"/>
                <a:gd name="T28" fmla="*/ 534 w 2590"/>
                <a:gd name="T29" fmla="*/ 2136 h 2143"/>
                <a:gd name="T30" fmla="*/ 692 w 2590"/>
                <a:gd name="T31" fmla="*/ 2107 h 2143"/>
                <a:gd name="T32" fmla="*/ 863 w 2590"/>
                <a:gd name="T33" fmla="*/ 2058 h 2143"/>
                <a:gd name="T34" fmla="*/ 1044 w 2590"/>
                <a:gd name="T35" fmla="*/ 1987 h 2143"/>
                <a:gd name="T36" fmla="*/ 1230 w 2590"/>
                <a:gd name="T37" fmla="*/ 1896 h 2143"/>
                <a:gd name="T38" fmla="*/ 1421 w 2590"/>
                <a:gd name="T39" fmla="*/ 1787 h 2143"/>
                <a:gd name="T40" fmla="*/ 1611 w 2590"/>
                <a:gd name="T41" fmla="*/ 1659 h 2143"/>
                <a:gd name="T42" fmla="*/ 1799 w 2590"/>
                <a:gd name="T43" fmla="*/ 1515 h 2143"/>
                <a:gd name="T44" fmla="*/ 1973 w 2590"/>
                <a:gd name="T45" fmla="*/ 1363 h 2143"/>
                <a:gd name="T46" fmla="*/ 2129 w 2590"/>
                <a:gd name="T47" fmla="*/ 1208 h 2143"/>
                <a:gd name="T48" fmla="*/ 2264 w 2590"/>
                <a:gd name="T49" fmla="*/ 1052 h 2143"/>
                <a:gd name="T50" fmla="*/ 2378 w 2590"/>
                <a:gd name="T51" fmla="*/ 898 h 2143"/>
                <a:gd name="T52" fmla="*/ 2468 w 2590"/>
                <a:gd name="T53" fmla="*/ 746 h 2143"/>
                <a:gd name="T54" fmla="*/ 2535 w 2590"/>
                <a:gd name="T55" fmla="*/ 603 h 2143"/>
                <a:gd name="T56" fmla="*/ 2576 w 2590"/>
                <a:gd name="T57" fmla="*/ 469 h 2143"/>
                <a:gd name="T58" fmla="*/ 2590 w 2590"/>
                <a:gd name="T59" fmla="*/ 346 h 2143"/>
                <a:gd name="T60" fmla="*/ 2577 w 2590"/>
                <a:gd name="T61" fmla="*/ 238 h 2143"/>
                <a:gd name="T62" fmla="*/ 2533 w 2590"/>
                <a:gd name="T63" fmla="*/ 146 h 2143"/>
                <a:gd name="T64" fmla="*/ 2461 w 2590"/>
                <a:gd name="T65" fmla="*/ 74 h 2143"/>
                <a:gd name="T66" fmla="*/ 2363 w 2590"/>
                <a:gd name="T67" fmla="*/ 27 h 2143"/>
                <a:gd name="T68" fmla="*/ 2243 w 2590"/>
                <a:gd name="T69" fmla="*/ 3 h 2143"/>
                <a:gd name="T70" fmla="*/ 2106 w 2590"/>
                <a:gd name="T71" fmla="*/ 3 h 2143"/>
                <a:gd name="T72" fmla="*/ 1951 w 2590"/>
                <a:gd name="T73" fmla="*/ 24 h 2143"/>
                <a:gd name="T74" fmla="*/ 1785 w 2590"/>
                <a:gd name="T75" fmla="*/ 68 h 2143"/>
                <a:gd name="T76" fmla="*/ 1608 w 2590"/>
                <a:gd name="T77" fmla="*/ 132 h 2143"/>
                <a:gd name="T78" fmla="*/ 1422 w 2590"/>
                <a:gd name="T79" fmla="*/ 215 h 2143"/>
                <a:gd name="T80" fmla="*/ 1233 w 2590"/>
                <a:gd name="T81" fmla="*/ 318 h 2143"/>
                <a:gd name="T82" fmla="*/ 1042 w 2590"/>
                <a:gd name="T83" fmla="*/ 440 h 2143"/>
                <a:gd name="T84" fmla="*/ 851 w 2590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3">
                  <a:moveTo>
                    <a:pt x="851" y="579"/>
                  </a:moveTo>
                  <a:lnTo>
                    <a:pt x="789" y="628"/>
                  </a:lnTo>
                  <a:lnTo>
                    <a:pt x="729" y="679"/>
                  </a:lnTo>
                  <a:lnTo>
                    <a:pt x="671" y="730"/>
                  </a:lnTo>
                  <a:lnTo>
                    <a:pt x="616" y="781"/>
                  </a:lnTo>
                  <a:lnTo>
                    <a:pt x="562" y="833"/>
                  </a:lnTo>
                  <a:lnTo>
                    <a:pt x="510" y="885"/>
                  </a:lnTo>
                  <a:lnTo>
                    <a:pt x="460" y="937"/>
                  </a:lnTo>
                  <a:lnTo>
                    <a:pt x="413" y="989"/>
                  </a:lnTo>
                  <a:lnTo>
                    <a:pt x="369" y="1040"/>
                  </a:lnTo>
                  <a:lnTo>
                    <a:pt x="325" y="1092"/>
                  </a:lnTo>
                  <a:lnTo>
                    <a:pt x="286" y="1144"/>
                  </a:lnTo>
                  <a:lnTo>
                    <a:pt x="248" y="1196"/>
                  </a:lnTo>
                  <a:lnTo>
                    <a:pt x="212" y="1248"/>
                  </a:lnTo>
                  <a:lnTo>
                    <a:pt x="179" y="1297"/>
                  </a:lnTo>
                  <a:lnTo>
                    <a:pt x="149" y="1348"/>
                  </a:lnTo>
                  <a:lnTo>
                    <a:pt x="122" y="1397"/>
                  </a:lnTo>
                  <a:lnTo>
                    <a:pt x="97" y="1445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6"/>
                  </a:lnTo>
                  <a:lnTo>
                    <a:pt x="25" y="1631"/>
                  </a:lnTo>
                  <a:lnTo>
                    <a:pt x="14" y="1675"/>
                  </a:lnTo>
                  <a:lnTo>
                    <a:pt x="6" y="1718"/>
                  </a:lnTo>
                  <a:lnTo>
                    <a:pt x="1" y="1758"/>
                  </a:lnTo>
                  <a:lnTo>
                    <a:pt x="0" y="1797"/>
                  </a:lnTo>
                  <a:lnTo>
                    <a:pt x="1" y="1836"/>
                  </a:lnTo>
                  <a:lnTo>
                    <a:pt x="6" y="1872"/>
                  </a:lnTo>
                  <a:lnTo>
                    <a:pt x="13" y="1906"/>
                  </a:lnTo>
                  <a:lnTo>
                    <a:pt x="25" y="1939"/>
                  </a:lnTo>
                  <a:lnTo>
                    <a:pt x="38" y="1970"/>
                  </a:lnTo>
                  <a:lnTo>
                    <a:pt x="56" y="1998"/>
                  </a:lnTo>
                  <a:lnTo>
                    <a:pt x="78" y="2024"/>
                  </a:lnTo>
                  <a:lnTo>
                    <a:pt x="102" y="2048"/>
                  </a:lnTo>
                  <a:lnTo>
                    <a:pt x="129" y="2070"/>
                  </a:lnTo>
                  <a:lnTo>
                    <a:pt x="159" y="2088"/>
                  </a:lnTo>
                  <a:lnTo>
                    <a:pt x="191" y="2104"/>
                  </a:lnTo>
                  <a:lnTo>
                    <a:pt x="226" y="2117"/>
                  </a:lnTo>
                  <a:lnTo>
                    <a:pt x="264" y="2128"/>
                  </a:lnTo>
                  <a:lnTo>
                    <a:pt x="304" y="2136"/>
                  </a:lnTo>
                  <a:lnTo>
                    <a:pt x="346" y="2141"/>
                  </a:lnTo>
                  <a:lnTo>
                    <a:pt x="389" y="2143"/>
                  </a:lnTo>
                  <a:lnTo>
                    <a:pt x="436" y="2143"/>
                  </a:lnTo>
                  <a:lnTo>
                    <a:pt x="483" y="2141"/>
                  </a:lnTo>
                  <a:lnTo>
                    <a:pt x="534" y="2136"/>
                  </a:lnTo>
                  <a:lnTo>
                    <a:pt x="584" y="2129"/>
                  </a:lnTo>
                  <a:lnTo>
                    <a:pt x="638" y="2119"/>
                  </a:lnTo>
                  <a:lnTo>
                    <a:pt x="692" y="2107"/>
                  </a:lnTo>
                  <a:lnTo>
                    <a:pt x="747" y="2093"/>
                  </a:lnTo>
                  <a:lnTo>
                    <a:pt x="805" y="2076"/>
                  </a:lnTo>
                  <a:lnTo>
                    <a:pt x="863" y="2058"/>
                  </a:lnTo>
                  <a:lnTo>
                    <a:pt x="923" y="2036"/>
                  </a:lnTo>
                  <a:lnTo>
                    <a:pt x="983" y="2012"/>
                  </a:lnTo>
                  <a:lnTo>
                    <a:pt x="1044" y="1987"/>
                  </a:lnTo>
                  <a:lnTo>
                    <a:pt x="1105" y="1959"/>
                  </a:lnTo>
                  <a:lnTo>
                    <a:pt x="1168" y="1929"/>
                  </a:lnTo>
                  <a:lnTo>
                    <a:pt x="1230" y="1896"/>
                  </a:lnTo>
                  <a:lnTo>
                    <a:pt x="1293" y="1861"/>
                  </a:lnTo>
                  <a:lnTo>
                    <a:pt x="1357" y="1825"/>
                  </a:lnTo>
                  <a:lnTo>
                    <a:pt x="1421" y="1787"/>
                  </a:lnTo>
                  <a:lnTo>
                    <a:pt x="1485" y="1747"/>
                  </a:lnTo>
                  <a:lnTo>
                    <a:pt x="1548" y="1703"/>
                  </a:lnTo>
                  <a:lnTo>
                    <a:pt x="1611" y="1659"/>
                  </a:lnTo>
                  <a:lnTo>
                    <a:pt x="1675" y="1613"/>
                  </a:lnTo>
                  <a:lnTo>
                    <a:pt x="1738" y="1565"/>
                  </a:lnTo>
                  <a:lnTo>
                    <a:pt x="1799" y="1515"/>
                  </a:lnTo>
                  <a:lnTo>
                    <a:pt x="1860" y="1465"/>
                  </a:lnTo>
                  <a:lnTo>
                    <a:pt x="1918" y="1414"/>
                  </a:lnTo>
                  <a:lnTo>
                    <a:pt x="1973" y="1363"/>
                  </a:lnTo>
                  <a:lnTo>
                    <a:pt x="2027" y="1312"/>
                  </a:lnTo>
                  <a:lnTo>
                    <a:pt x="2079" y="1260"/>
                  </a:lnTo>
                  <a:lnTo>
                    <a:pt x="2129" y="1208"/>
                  </a:lnTo>
                  <a:lnTo>
                    <a:pt x="2176" y="1156"/>
                  </a:lnTo>
                  <a:lnTo>
                    <a:pt x="2220" y="1104"/>
                  </a:lnTo>
                  <a:lnTo>
                    <a:pt x="2264" y="1052"/>
                  </a:lnTo>
                  <a:lnTo>
                    <a:pt x="2303" y="1001"/>
                  </a:lnTo>
                  <a:lnTo>
                    <a:pt x="2343" y="949"/>
                  </a:lnTo>
                  <a:lnTo>
                    <a:pt x="2378" y="898"/>
                  </a:lnTo>
                  <a:lnTo>
                    <a:pt x="2410" y="847"/>
                  </a:lnTo>
                  <a:lnTo>
                    <a:pt x="2441" y="797"/>
                  </a:lnTo>
                  <a:lnTo>
                    <a:pt x="2468" y="746"/>
                  </a:lnTo>
                  <a:lnTo>
                    <a:pt x="2494" y="698"/>
                  </a:lnTo>
                  <a:lnTo>
                    <a:pt x="2515" y="650"/>
                  </a:lnTo>
                  <a:lnTo>
                    <a:pt x="2535" y="603"/>
                  </a:lnTo>
                  <a:lnTo>
                    <a:pt x="2552" y="557"/>
                  </a:lnTo>
                  <a:lnTo>
                    <a:pt x="2565" y="513"/>
                  </a:lnTo>
                  <a:lnTo>
                    <a:pt x="2576" y="469"/>
                  </a:lnTo>
                  <a:lnTo>
                    <a:pt x="2584" y="427"/>
                  </a:lnTo>
                  <a:lnTo>
                    <a:pt x="2589" y="386"/>
                  </a:lnTo>
                  <a:lnTo>
                    <a:pt x="2590" y="346"/>
                  </a:lnTo>
                  <a:lnTo>
                    <a:pt x="2589" y="309"/>
                  </a:lnTo>
                  <a:lnTo>
                    <a:pt x="2584" y="273"/>
                  </a:lnTo>
                  <a:lnTo>
                    <a:pt x="2577" y="238"/>
                  </a:lnTo>
                  <a:lnTo>
                    <a:pt x="2566" y="205"/>
                  </a:lnTo>
                  <a:lnTo>
                    <a:pt x="2552" y="174"/>
                  </a:lnTo>
                  <a:lnTo>
                    <a:pt x="2533" y="146"/>
                  </a:lnTo>
                  <a:lnTo>
                    <a:pt x="2513" y="120"/>
                  </a:lnTo>
                  <a:lnTo>
                    <a:pt x="2488" y="95"/>
                  </a:lnTo>
                  <a:lnTo>
                    <a:pt x="2461" y="74"/>
                  </a:lnTo>
                  <a:lnTo>
                    <a:pt x="2431" y="56"/>
                  </a:lnTo>
                  <a:lnTo>
                    <a:pt x="2398" y="40"/>
                  </a:lnTo>
                  <a:lnTo>
                    <a:pt x="2363" y="27"/>
                  </a:lnTo>
                  <a:lnTo>
                    <a:pt x="2326" y="16"/>
                  </a:lnTo>
                  <a:lnTo>
                    <a:pt x="2285" y="9"/>
                  </a:lnTo>
                  <a:lnTo>
                    <a:pt x="2243" y="3"/>
                  </a:lnTo>
                  <a:lnTo>
                    <a:pt x="2200" y="0"/>
                  </a:lnTo>
                  <a:lnTo>
                    <a:pt x="2154" y="0"/>
                  </a:lnTo>
                  <a:lnTo>
                    <a:pt x="2106" y="3"/>
                  </a:lnTo>
                  <a:lnTo>
                    <a:pt x="2056" y="7"/>
                  </a:lnTo>
                  <a:lnTo>
                    <a:pt x="2004" y="15"/>
                  </a:lnTo>
                  <a:lnTo>
                    <a:pt x="1951" y="24"/>
                  </a:lnTo>
                  <a:lnTo>
                    <a:pt x="1897" y="36"/>
                  </a:lnTo>
                  <a:lnTo>
                    <a:pt x="1842" y="51"/>
                  </a:lnTo>
                  <a:lnTo>
                    <a:pt x="1785" y="68"/>
                  </a:lnTo>
                  <a:lnTo>
                    <a:pt x="1726" y="87"/>
                  </a:lnTo>
                  <a:lnTo>
                    <a:pt x="1667" y="108"/>
                  </a:lnTo>
                  <a:lnTo>
                    <a:pt x="1608" y="132"/>
                  </a:lnTo>
                  <a:lnTo>
                    <a:pt x="1546" y="157"/>
                  </a:lnTo>
                  <a:lnTo>
                    <a:pt x="1485" y="185"/>
                  </a:lnTo>
                  <a:lnTo>
                    <a:pt x="1422" y="215"/>
                  </a:lnTo>
                  <a:lnTo>
                    <a:pt x="1359" y="247"/>
                  </a:lnTo>
                  <a:lnTo>
                    <a:pt x="1297" y="282"/>
                  </a:lnTo>
                  <a:lnTo>
                    <a:pt x="1233" y="318"/>
                  </a:lnTo>
                  <a:lnTo>
                    <a:pt x="1169" y="357"/>
                  </a:lnTo>
                  <a:lnTo>
                    <a:pt x="1106" y="397"/>
                  </a:lnTo>
                  <a:lnTo>
                    <a:pt x="1042" y="440"/>
                  </a:lnTo>
                  <a:lnTo>
                    <a:pt x="979" y="485"/>
                  </a:lnTo>
                  <a:lnTo>
                    <a:pt x="915" y="531"/>
                  </a:lnTo>
                  <a:lnTo>
                    <a:pt x="851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4549471" y="5972480"/>
              <a:ext cx="152400" cy="125412"/>
            </a:xfrm>
            <a:custGeom>
              <a:avLst/>
              <a:gdLst>
                <a:gd name="T0" fmla="*/ 729 w 2590"/>
                <a:gd name="T1" fmla="*/ 679 h 2143"/>
                <a:gd name="T2" fmla="*/ 562 w 2590"/>
                <a:gd name="T3" fmla="*/ 833 h 2143"/>
                <a:gd name="T4" fmla="*/ 413 w 2590"/>
                <a:gd name="T5" fmla="*/ 989 h 2143"/>
                <a:gd name="T6" fmla="*/ 286 w 2590"/>
                <a:gd name="T7" fmla="*/ 1144 h 2143"/>
                <a:gd name="T8" fmla="*/ 179 w 2590"/>
                <a:gd name="T9" fmla="*/ 1297 h 2143"/>
                <a:gd name="T10" fmla="*/ 97 w 2590"/>
                <a:gd name="T11" fmla="*/ 1445 h 2143"/>
                <a:gd name="T12" fmla="*/ 38 w 2590"/>
                <a:gd name="T13" fmla="*/ 1586 h 2143"/>
                <a:gd name="T14" fmla="*/ 6 w 2590"/>
                <a:gd name="T15" fmla="*/ 1718 h 2143"/>
                <a:gd name="T16" fmla="*/ 1 w 2590"/>
                <a:gd name="T17" fmla="*/ 1836 h 2143"/>
                <a:gd name="T18" fmla="*/ 25 w 2590"/>
                <a:gd name="T19" fmla="*/ 1939 h 2143"/>
                <a:gd name="T20" fmla="*/ 78 w 2590"/>
                <a:gd name="T21" fmla="*/ 2024 h 2143"/>
                <a:gd name="T22" fmla="*/ 159 w 2590"/>
                <a:gd name="T23" fmla="*/ 2088 h 2143"/>
                <a:gd name="T24" fmla="*/ 264 w 2590"/>
                <a:gd name="T25" fmla="*/ 2128 h 2143"/>
                <a:gd name="T26" fmla="*/ 389 w 2590"/>
                <a:gd name="T27" fmla="*/ 2143 h 2143"/>
                <a:gd name="T28" fmla="*/ 534 w 2590"/>
                <a:gd name="T29" fmla="*/ 2136 h 2143"/>
                <a:gd name="T30" fmla="*/ 692 w 2590"/>
                <a:gd name="T31" fmla="*/ 2107 h 2143"/>
                <a:gd name="T32" fmla="*/ 863 w 2590"/>
                <a:gd name="T33" fmla="*/ 2058 h 2143"/>
                <a:gd name="T34" fmla="*/ 1044 w 2590"/>
                <a:gd name="T35" fmla="*/ 1987 h 2143"/>
                <a:gd name="T36" fmla="*/ 1230 w 2590"/>
                <a:gd name="T37" fmla="*/ 1896 h 2143"/>
                <a:gd name="T38" fmla="*/ 1421 w 2590"/>
                <a:gd name="T39" fmla="*/ 1787 h 2143"/>
                <a:gd name="T40" fmla="*/ 1611 w 2590"/>
                <a:gd name="T41" fmla="*/ 1659 h 2143"/>
                <a:gd name="T42" fmla="*/ 1799 w 2590"/>
                <a:gd name="T43" fmla="*/ 1515 h 2143"/>
                <a:gd name="T44" fmla="*/ 1973 w 2590"/>
                <a:gd name="T45" fmla="*/ 1363 h 2143"/>
                <a:gd name="T46" fmla="*/ 2129 w 2590"/>
                <a:gd name="T47" fmla="*/ 1208 h 2143"/>
                <a:gd name="T48" fmla="*/ 2264 w 2590"/>
                <a:gd name="T49" fmla="*/ 1052 h 2143"/>
                <a:gd name="T50" fmla="*/ 2378 w 2590"/>
                <a:gd name="T51" fmla="*/ 898 h 2143"/>
                <a:gd name="T52" fmla="*/ 2468 w 2590"/>
                <a:gd name="T53" fmla="*/ 746 h 2143"/>
                <a:gd name="T54" fmla="*/ 2535 w 2590"/>
                <a:gd name="T55" fmla="*/ 603 h 2143"/>
                <a:gd name="T56" fmla="*/ 2576 w 2590"/>
                <a:gd name="T57" fmla="*/ 469 h 2143"/>
                <a:gd name="T58" fmla="*/ 2590 w 2590"/>
                <a:gd name="T59" fmla="*/ 346 h 2143"/>
                <a:gd name="T60" fmla="*/ 2577 w 2590"/>
                <a:gd name="T61" fmla="*/ 238 h 2143"/>
                <a:gd name="T62" fmla="*/ 2533 w 2590"/>
                <a:gd name="T63" fmla="*/ 146 h 2143"/>
                <a:gd name="T64" fmla="*/ 2461 w 2590"/>
                <a:gd name="T65" fmla="*/ 74 h 2143"/>
                <a:gd name="T66" fmla="*/ 2363 w 2590"/>
                <a:gd name="T67" fmla="*/ 27 h 2143"/>
                <a:gd name="T68" fmla="*/ 2243 w 2590"/>
                <a:gd name="T69" fmla="*/ 3 h 2143"/>
                <a:gd name="T70" fmla="*/ 2106 w 2590"/>
                <a:gd name="T71" fmla="*/ 3 h 2143"/>
                <a:gd name="T72" fmla="*/ 1951 w 2590"/>
                <a:gd name="T73" fmla="*/ 24 h 2143"/>
                <a:gd name="T74" fmla="*/ 1785 w 2590"/>
                <a:gd name="T75" fmla="*/ 68 h 2143"/>
                <a:gd name="T76" fmla="*/ 1608 w 2590"/>
                <a:gd name="T77" fmla="*/ 132 h 2143"/>
                <a:gd name="T78" fmla="*/ 1422 w 2590"/>
                <a:gd name="T79" fmla="*/ 215 h 2143"/>
                <a:gd name="T80" fmla="*/ 1233 w 2590"/>
                <a:gd name="T81" fmla="*/ 318 h 2143"/>
                <a:gd name="T82" fmla="*/ 1042 w 2590"/>
                <a:gd name="T83" fmla="*/ 440 h 2143"/>
                <a:gd name="T84" fmla="*/ 851 w 2590"/>
                <a:gd name="T85" fmla="*/ 579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0" h="2143">
                  <a:moveTo>
                    <a:pt x="851" y="579"/>
                  </a:moveTo>
                  <a:lnTo>
                    <a:pt x="789" y="628"/>
                  </a:lnTo>
                  <a:lnTo>
                    <a:pt x="729" y="679"/>
                  </a:lnTo>
                  <a:lnTo>
                    <a:pt x="671" y="730"/>
                  </a:lnTo>
                  <a:lnTo>
                    <a:pt x="616" y="781"/>
                  </a:lnTo>
                  <a:lnTo>
                    <a:pt x="562" y="833"/>
                  </a:lnTo>
                  <a:lnTo>
                    <a:pt x="510" y="885"/>
                  </a:lnTo>
                  <a:lnTo>
                    <a:pt x="460" y="937"/>
                  </a:lnTo>
                  <a:lnTo>
                    <a:pt x="413" y="989"/>
                  </a:lnTo>
                  <a:lnTo>
                    <a:pt x="369" y="1040"/>
                  </a:lnTo>
                  <a:lnTo>
                    <a:pt x="325" y="1092"/>
                  </a:lnTo>
                  <a:lnTo>
                    <a:pt x="286" y="1144"/>
                  </a:lnTo>
                  <a:lnTo>
                    <a:pt x="248" y="1196"/>
                  </a:lnTo>
                  <a:lnTo>
                    <a:pt x="212" y="1248"/>
                  </a:lnTo>
                  <a:lnTo>
                    <a:pt x="179" y="1297"/>
                  </a:lnTo>
                  <a:lnTo>
                    <a:pt x="149" y="1348"/>
                  </a:lnTo>
                  <a:lnTo>
                    <a:pt x="122" y="1397"/>
                  </a:lnTo>
                  <a:lnTo>
                    <a:pt x="97" y="1445"/>
                  </a:lnTo>
                  <a:lnTo>
                    <a:pt x="75" y="1494"/>
                  </a:lnTo>
                  <a:lnTo>
                    <a:pt x="55" y="1541"/>
                  </a:lnTo>
                  <a:lnTo>
                    <a:pt x="38" y="1586"/>
                  </a:lnTo>
                  <a:lnTo>
                    <a:pt x="25" y="1631"/>
                  </a:lnTo>
                  <a:lnTo>
                    <a:pt x="14" y="1675"/>
                  </a:lnTo>
                  <a:lnTo>
                    <a:pt x="6" y="1718"/>
                  </a:lnTo>
                  <a:lnTo>
                    <a:pt x="1" y="1758"/>
                  </a:lnTo>
                  <a:lnTo>
                    <a:pt x="0" y="1797"/>
                  </a:lnTo>
                  <a:lnTo>
                    <a:pt x="1" y="1836"/>
                  </a:lnTo>
                  <a:lnTo>
                    <a:pt x="6" y="1872"/>
                  </a:lnTo>
                  <a:lnTo>
                    <a:pt x="13" y="1906"/>
                  </a:lnTo>
                  <a:lnTo>
                    <a:pt x="25" y="1939"/>
                  </a:lnTo>
                  <a:lnTo>
                    <a:pt x="38" y="1970"/>
                  </a:lnTo>
                  <a:lnTo>
                    <a:pt x="56" y="1998"/>
                  </a:lnTo>
                  <a:lnTo>
                    <a:pt x="78" y="2024"/>
                  </a:lnTo>
                  <a:lnTo>
                    <a:pt x="102" y="2048"/>
                  </a:lnTo>
                  <a:lnTo>
                    <a:pt x="129" y="2070"/>
                  </a:lnTo>
                  <a:lnTo>
                    <a:pt x="159" y="2088"/>
                  </a:lnTo>
                  <a:lnTo>
                    <a:pt x="191" y="2104"/>
                  </a:lnTo>
                  <a:lnTo>
                    <a:pt x="226" y="2117"/>
                  </a:lnTo>
                  <a:lnTo>
                    <a:pt x="264" y="2128"/>
                  </a:lnTo>
                  <a:lnTo>
                    <a:pt x="304" y="2136"/>
                  </a:lnTo>
                  <a:lnTo>
                    <a:pt x="346" y="2141"/>
                  </a:lnTo>
                  <a:lnTo>
                    <a:pt x="389" y="2143"/>
                  </a:lnTo>
                  <a:lnTo>
                    <a:pt x="436" y="2143"/>
                  </a:lnTo>
                  <a:lnTo>
                    <a:pt x="483" y="2141"/>
                  </a:lnTo>
                  <a:lnTo>
                    <a:pt x="534" y="2136"/>
                  </a:lnTo>
                  <a:lnTo>
                    <a:pt x="584" y="2129"/>
                  </a:lnTo>
                  <a:lnTo>
                    <a:pt x="638" y="2119"/>
                  </a:lnTo>
                  <a:lnTo>
                    <a:pt x="692" y="2107"/>
                  </a:lnTo>
                  <a:lnTo>
                    <a:pt x="747" y="2093"/>
                  </a:lnTo>
                  <a:lnTo>
                    <a:pt x="805" y="2076"/>
                  </a:lnTo>
                  <a:lnTo>
                    <a:pt x="863" y="2058"/>
                  </a:lnTo>
                  <a:lnTo>
                    <a:pt x="923" y="2036"/>
                  </a:lnTo>
                  <a:lnTo>
                    <a:pt x="983" y="2012"/>
                  </a:lnTo>
                  <a:lnTo>
                    <a:pt x="1044" y="1987"/>
                  </a:lnTo>
                  <a:lnTo>
                    <a:pt x="1105" y="1959"/>
                  </a:lnTo>
                  <a:lnTo>
                    <a:pt x="1168" y="1929"/>
                  </a:lnTo>
                  <a:lnTo>
                    <a:pt x="1230" y="1896"/>
                  </a:lnTo>
                  <a:lnTo>
                    <a:pt x="1293" y="1861"/>
                  </a:lnTo>
                  <a:lnTo>
                    <a:pt x="1357" y="1825"/>
                  </a:lnTo>
                  <a:lnTo>
                    <a:pt x="1421" y="1787"/>
                  </a:lnTo>
                  <a:lnTo>
                    <a:pt x="1485" y="1747"/>
                  </a:lnTo>
                  <a:lnTo>
                    <a:pt x="1548" y="1703"/>
                  </a:lnTo>
                  <a:lnTo>
                    <a:pt x="1611" y="1659"/>
                  </a:lnTo>
                  <a:lnTo>
                    <a:pt x="1675" y="1613"/>
                  </a:lnTo>
                  <a:lnTo>
                    <a:pt x="1738" y="1565"/>
                  </a:lnTo>
                  <a:lnTo>
                    <a:pt x="1799" y="1515"/>
                  </a:lnTo>
                  <a:lnTo>
                    <a:pt x="1860" y="1465"/>
                  </a:lnTo>
                  <a:lnTo>
                    <a:pt x="1918" y="1414"/>
                  </a:lnTo>
                  <a:lnTo>
                    <a:pt x="1973" y="1363"/>
                  </a:lnTo>
                  <a:lnTo>
                    <a:pt x="2027" y="1312"/>
                  </a:lnTo>
                  <a:lnTo>
                    <a:pt x="2079" y="1260"/>
                  </a:lnTo>
                  <a:lnTo>
                    <a:pt x="2129" y="1208"/>
                  </a:lnTo>
                  <a:lnTo>
                    <a:pt x="2176" y="1156"/>
                  </a:lnTo>
                  <a:lnTo>
                    <a:pt x="2220" y="1104"/>
                  </a:lnTo>
                  <a:lnTo>
                    <a:pt x="2264" y="1052"/>
                  </a:lnTo>
                  <a:lnTo>
                    <a:pt x="2303" y="1001"/>
                  </a:lnTo>
                  <a:lnTo>
                    <a:pt x="2343" y="949"/>
                  </a:lnTo>
                  <a:lnTo>
                    <a:pt x="2378" y="898"/>
                  </a:lnTo>
                  <a:lnTo>
                    <a:pt x="2410" y="847"/>
                  </a:lnTo>
                  <a:lnTo>
                    <a:pt x="2441" y="797"/>
                  </a:lnTo>
                  <a:lnTo>
                    <a:pt x="2468" y="746"/>
                  </a:lnTo>
                  <a:lnTo>
                    <a:pt x="2494" y="698"/>
                  </a:lnTo>
                  <a:lnTo>
                    <a:pt x="2515" y="650"/>
                  </a:lnTo>
                  <a:lnTo>
                    <a:pt x="2535" y="603"/>
                  </a:lnTo>
                  <a:lnTo>
                    <a:pt x="2552" y="557"/>
                  </a:lnTo>
                  <a:lnTo>
                    <a:pt x="2565" y="513"/>
                  </a:lnTo>
                  <a:lnTo>
                    <a:pt x="2576" y="469"/>
                  </a:lnTo>
                  <a:lnTo>
                    <a:pt x="2584" y="427"/>
                  </a:lnTo>
                  <a:lnTo>
                    <a:pt x="2589" y="386"/>
                  </a:lnTo>
                  <a:lnTo>
                    <a:pt x="2590" y="346"/>
                  </a:lnTo>
                  <a:lnTo>
                    <a:pt x="2589" y="309"/>
                  </a:lnTo>
                  <a:lnTo>
                    <a:pt x="2584" y="273"/>
                  </a:lnTo>
                  <a:lnTo>
                    <a:pt x="2577" y="238"/>
                  </a:lnTo>
                  <a:lnTo>
                    <a:pt x="2566" y="205"/>
                  </a:lnTo>
                  <a:lnTo>
                    <a:pt x="2552" y="174"/>
                  </a:lnTo>
                  <a:lnTo>
                    <a:pt x="2533" y="146"/>
                  </a:lnTo>
                  <a:lnTo>
                    <a:pt x="2513" y="120"/>
                  </a:lnTo>
                  <a:lnTo>
                    <a:pt x="2488" y="95"/>
                  </a:lnTo>
                  <a:lnTo>
                    <a:pt x="2461" y="74"/>
                  </a:lnTo>
                  <a:lnTo>
                    <a:pt x="2431" y="56"/>
                  </a:lnTo>
                  <a:lnTo>
                    <a:pt x="2398" y="40"/>
                  </a:lnTo>
                  <a:lnTo>
                    <a:pt x="2363" y="27"/>
                  </a:lnTo>
                  <a:lnTo>
                    <a:pt x="2326" y="16"/>
                  </a:lnTo>
                  <a:lnTo>
                    <a:pt x="2285" y="9"/>
                  </a:lnTo>
                  <a:lnTo>
                    <a:pt x="2243" y="3"/>
                  </a:lnTo>
                  <a:lnTo>
                    <a:pt x="2200" y="0"/>
                  </a:lnTo>
                  <a:lnTo>
                    <a:pt x="2154" y="0"/>
                  </a:lnTo>
                  <a:lnTo>
                    <a:pt x="2106" y="3"/>
                  </a:lnTo>
                  <a:lnTo>
                    <a:pt x="2056" y="7"/>
                  </a:lnTo>
                  <a:lnTo>
                    <a:pt x="2004" y="15"/>
                  </a:lnTo>
                  <a:lnTo>
                    <a:pt x="1951" y="24"/>
                  </a:lnTo>
                  <a:lnTo>
                    <a:pt x="1897" y="36"/>
                  </a:lnTo>
                  <a:lnTo>
                    <a:pt x="1842" y="51"/>
                  </a:lnTo>
                  <a:lnTo>
                    <a:pt x="1785" y="68"/>
                  </a:lnTo>
                  <a:lnTo>
                    <a:pt x="1726" y="87"/>
                  </a:lnTo>
                  <a:lnTo>
                    <a:pt x="1667" y="108"/>
                  </a:lnTo>
                  <a:lnTo>
                    <a:pt x="1608" y="132"/>
                  </a:lnTo>
                  <a:lnTo>
                    <a:pt x="1546" y="157"/>
                  </a:lnTo>
                  <a:lnTo>
                    <a:pt x="1485" y="185"/>
                  </a:lnTo>
                  <a:lnTo>
                    <a:pt x="1422" y="215"/>
                  </a:lnTo>
                  <a:lnTo>
                    <a:pt x="1359" y="247"/>
                  </a:lnTo>
                  <a:lnTo>
                    <a:pt x="1297" y="282"/>
                  </a:lnTo>
                  <a:lnTo>
                    <a:pt x="1233" y="318"/>
                  </a:lnTo>
                  <a:lnTo>
                    <a:pt x="1169" y="357"/>
                  </a:lnTo>
                  <a:lnTo>
                    <a:pt x="1106" y="397"/>
                  </a:lnTo>
                  <a:lnTo>
                    <a:pt x="1042" y="440"/>
                  </a:lnTo>
                  <a:lnTo>
                    <a:pt x="979" y="485"/>
                  </a:lnTo>
                  <a:lnTo>
                    <a:pt x="915" y="531"/>
                  </a:lnTo>
                  <a:lnTo>
                    <a:pt x="851" y="57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4422471" y="5794680"/>
              <a:ext cx="38100" cy="180975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4422471" y="5794680"/>
              <a:ext cx="38100" cy="180975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4566934" y="5794680"/>
              <a:ext cx="38100" cy="180975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4566934" y="5794680"/>
              <a:ext cx="38100" cy="180975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4355796" y="5853418"/>
              <a:ext cx="34925" cy="95250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4355796" y="5853418"/>
              <a:ext cx="34925" cy="95250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9" name="Rectangle 29"/>
            <p:cNvSpPr>
              <a:spLocks noChangeArrowheads="1"/>
            </p:cNvSpPr>
            <p:nvPr/>
          </p:nvSpPr>
          <p:spPr bwMode="auto">
            <a:xfrm>
              <a:off x="4638371" y="5853418"/>
              <a:ext cx="36513" cy="95250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4638371" y="5853418"/>
              <a:ext cx="36513" cy="95250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4122434" y="5797855"/>
              <a:ext cx="149225" cy="608012"/>
            </a:xfrm>
            <a:custGeom>
              <a:avLst/>
              <a:gdLst>
                <a:gd name="T0" fmla="*/ 2482 w 2517"/>
                <a:gd name="T1" fmla="*/ 10328 h 10333"/>
                <a:gd name="T2" fmla="*/ 2517 w 2517"/>
                <a:gd name="T3" fmla="*/ 10333 h 10333"/>
                <a:gd name="T4" fmla="*/ 2235 w 2517"/>
                <a:gd name="T5" fmla="*/ 10082 h 10333"/>
                <a:gd name="T6" fmla="*/ 1970 w 2517"/>
                <a:gd name="T7" fmla="*/ 9819 h 10333"/>
                <a:gd name="T8" fmla="*/ 1720 w 2517"/>
                <a:gd name="T9" fmla="*/ 9546 h 10333"/>
                <a:gd name="T10" fmla="*/ 1485 w 2517"/>
                <a:gd name="T11" fmla="*/ 9260 h 10333"/>
                <a:gd name="T12" fmla="*/ 1267 w 2517"/>
                <a:gd name="T13" fmla="*/ 8966 h 10333"/>
                <a:gd name="T14" fmla="*/ 1064 w 2517"/>
                <a:gd name="T15" fmla="*/ 8662 h 10333"/>
                <a:gd name="T16" fmla="*/ 880 w 2517"/>
                <a:gd name="T17" fmla="*/ 8350 h 10333"/>
                <a:gd name="T18" fmla="*/ 710 w 2517"/>
                <a:gd name="T19" fmla="*/ 8031 h 10333"/>
                <a:gd name="T20" fmla="*/ 558 w 2517"/>
                <a:gd name="T21" fmla="*/ 7704 h 10333"/>
                <a:gd name="T22" fmla="*/ 424 w 2517"/>
                <a:gd name="T23" fmla="*/ 7371 h 10333"/>
                <a:gd name="T24" fmla="*/ 308 w 2517"/>
                <a:gd name="T25" fmla="*/ 7034 h 10333"/>
                <a:gd name="T26" fmla="*/ 210 w 2517"/>
                <a:gd name="T27" fmla="*/ 6691 h 10333"/>
                <a:gd name="T28" fmla="*/ 130 w 2517"/>
                <a:gd name="T29" fmla="*/ 6344 h 10333"/>
                <a:gd name="T30" fmla="*/ 69 w 2517"/>
                <a:gd name="T31" fmla="*/ 5995 h 10333"/>
                <a:gd name="T32" fmla="*/ 27 w 2517"/>
                <a:gd name="T33" fmla="*/ 5643 h 10333"/>
                <a:gd name="T34" fmla="*/ 4 w 2517"/>
                <a:gd name="T35" fmla="*/ 5290 h 10333"/>
                <a:gd name="T36" fmla="*/ 0 w 2517"/>
                <a:gd name="T37" fmla="*/ 4934 h 10333"/>
                <a:gd name="T38" fmla="*/ 16 w 2517"/>
                <a:gd name="T39" fmla="*/ 4580 h 10333"/>
                <a:gd name="T40" fmla="*/ 53 w 2517"/>
                <a:gd name="T41" fmla="*/ 4225 h 10333"/>
                <a:gd name="T42" fmla="*/ 110 w 2517"/>
                <a:gd name="T43" fmla="*/ 3872 h 10333"/>
                <a:gd name="T44" fmla="*/ 187 w 2517"/>
                <a:gd name="T45" fmla="*/ 3520 h 10333"/>
                <a:gd name="T46" fmla="*/ 286 w 2517"/>
                <a:gd name="T47" fmla="*/ 3172 h 10333"/>
                <a:gd name="T48" fmla="*/ 406 w 2517"/>
                <a:gd name="T49" fmla="*/ 2827 h 10333"/>
                <a:gd name="T50" fmla="*/ 547 w 2517"/>
                <a:gd name="T51" fmla="*/ 2487 h 10333"/>
                <a:gd name="T52" fmla="*/ 711 w 2517"/>
                <a:gd name="T53" fmla="*/ 2151 h 10333"/>
                <a:gd name="T54" fmla="*/ 898 w 2517"/>
                <a:gd name="T55" fmla="*/ 1821 h 10333"/>
                <a:gd name="T56" fmla="*/ 1105 w 2517"/>
                <a:gd name="T57" fmla="*/ 1496 h 10333"/>
                <a:gd name="T58" fmla="*/ 1337 w 2517"/>
                <a:gd name="T59" fmla="*/ 1181 h 10333"/>
                <a:gd name="T60" fmla="*/ 1591 w 2517"/>
                <a:gd name="T61" fmla="*/ 872 h 10333"/>
                <a:gd name="T62" fmla="*/ 1868 w 2517"/>
                <a:gd name="T63" fmla="*/ 571 h 10333"/>
                <a:gd name="T64" fmla="*/ 2170 w 2517"/>
                <a:gd name="T65" fmla="*/ 280 h 10333"/>
                <a:gd name="T66" fmla="*/ 2496 w 2517"/>
                <a:gd name="T67" fmla="*/ 0 h 10333"/>
                <a:gd name="T68" fmla="*/ 2482 w 2517"/>
                <a:gd name="T69" fmla="*/ 10328 h 10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17" h="10333">
                  <a:moveTo>
                    <a:pt x="2482" y="10328"/>
                  </a:moveTo>
                  <a:lnTo>
                    <a:pt x="2517" y="10333"/>
                  </a:lnTo>
                  <a:lnTo>
                    <a:pt x="2235" y="10082"/>
                  </a:lnTo>
                  <a:lnTo>
                    <a:pt x="1970" y="9819"/>
                  </a:lnTo>
                  <a:lnTo>
                    <a:pt x="1720" y="9546"/>
                  </a:lnTo>
                  <a:lnTo>
                    <a:pt x="1485" y="9260"/>
                  </a:lnTo>
                  <a:lnTo>
                    <a:pt x="1267" y="8966"/>
                  </a:lnTo>
                  <a:lnTo>
                    <a:pt x="1064" y="8662"/>
                  </a:lnTo>
                  <a:lnTo>
                    <a:pt x="880" y="8350"/>
                  </a:lnTo>
                  <a:lnTo>
                    <a:pt x="710" y="8031"/>
                  </a:lnTo>
                  <a:lnTo>
                    <a:pt x="558" y="7704"/>
                  </a:lnTo>
                  <a:lnTo>
                    <a:pt x="424" y="7371"/>
                  </a:lnTo>
                  <a:lnTo>
                    <a:pt x="308" y="7034"/>
                  </a:lnTo>
                  <a:lnTo>
                    <a:pt x="210" y="6691"/>
                  </a:lnTo>
                  <a:lnTo>
                    <a:pt x="130" y="6344"/>
                  </a:lnTo>
                  <a:lnTo>
                    <a:pt x="69" y="5995"/>
                  </a:lnTo>
                  <a:lnTo>
                    <a:pt x="27" y="5643"/>
                  </a:lnTo>
                  <a:lnTo>
                    <a:pt x="4" y="5290"/>
                  </a:lnTo>
                  <a:lnTo>
                    <a:pt x="0" y="4934"/>
                  </a:lnTo>
                  <a:lnTo>
                    <a:pt x="16" y="4580"/>
                  </a:lnTo>
                  <a:lnTo>
                    <a:pt x="53" y="4225"/>
                  </a:lnTo>
                  <a:lnTo>
                    <a:pt x="110" y="3872"/>
                  </a:lnTo>
                  <a:lnTo>
                    <a:pt x="187" y="3520"/>
                  </a:lnTo>
                  <a:lnTo>
                    <a:pt x="286" y="3172"/>
                  </a:lnTo>
                  <a:lnTo>
                    <a:pt x="406" y="2827"/>
                  </a:lnTo>
                  <a:lnTo>
                    <a:pt x="547" y="2487"/>
                  </a:lnTo>
                  <a:lnTo>
                    <a:pt x="711" y="2151"/>
                  </a:lnTo>
                  <a:lnTo>
                    <a:pt x="898" y="1821"/>
                  </a:lnTo>
                  <a:lnTo>
                    <a:pt x="1105" y="1496"/>
                  </a:lnTo>
                  <a:lnTo>
                    <a:pt x="1337" y="1181"/>
                  </a:lnTo>
                  <a:lnTo>
                    <a:pt x="1591" y="872"/>
                  </a:lnTo>
                  <a:lnTo>
                    <a:pt x="1868" y="571"/>
                  </a:lnTo>
                  <a:lnTo>
                    <a:pt x="2170" y="280"/>
                  </a:lnTo>
                  <a:lnTo>
                    <a:pt x="2496" y="0"/>
                  </a:lnTo>
                  <a:lnTo>
                    <a:pt x="2482" y="10328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4757434" y="5797855"/>
              <a:ext cx="147638" cy="606425"/>
            </a:xfrm>
            <a:custGeom>
              <a:avLst/>
              <a:gdLst>
                <a:gd name="T0" fmla="*/ 34 w 2517"/>
                <a:gd name="T1" fmla="*/ 10329 h 10334"/>
                <a:gd name="T2" fmla="*/ 0 w 2517"/>
                <a:gd name="T3" fmla="*/ 10334 h 10334"/>
                <a:gd name="T4" fmla="*/ 282 w 2517"/>
                <a:gd name="T5" fmla="*/ 10083 h 10334"/>
                <a:gd name="T6" fmla="*/ 547 w 2517"/>
                <a:gd name="T7" fmla="*/ 9820 h 10334"/>
                <a:gd name="T8" fmla="*/ 797 w 2517"/>
                <a:gd name="T9" fmla="*/ 9545 h 10334"/>
                <a:gd name="T10" fmla="*/ 1031 w 2517"/>
                <a:gd name="T11" fmla="*/ 9260 h 10334"/>
                <a:gd name="T12" fmla="*/ 1250 w 2517"/>
                <a:gd name="T13" fmla="*/ 8966 h 10334"/>
                <a:gd name="T14" fmla="*/ 1451 w 2517"/>
                <a:gd name="T15" fmla="*/ 8663 h 10334"/>
                <a:gd name="T16" fmla="*/ 1637 w 2517"/>
                <a:gd name="T17" fmla="*/ 8351 h 10334"/>
                <a:gd name="T18" fmla="*/ 1807 w 2517"/>
                <a:gd name="T19" fmla="*/ 8030 h 10334"/>
                <a:gd name="T20" fmla="*/ 1959 w 2517"/>
                <a:gd name="T21" fmla="*/ 7705 h 10334"/>
                <a:gd name="T22" fmla="*/ 2093 w 2517"/>
                <a:gd name="T23" fmla="*/ 7372 h 10334"/>
                <a:gd name="T24" fmla="*/ 2208 w 2517"/>
                <a:gd name="T25" fmla="*/ 7034 h 10334"/>
                <a:gd name="T26" fmla="*/ 2307 w 2517"/>
                <a:gd name="T27" fmla="*/ 6692 h 10334"/>
                <a:gd name="T28" fmla="*/ 2387 w 2517"/>
                <a:gd name="T29" fmla="*/ 6345 h 10334"/>
                <a:gd name="T30" fmla="*/ 2448 w 2517"/>
                <a:gd name="T31" fmla="*/ 5996 h 10334"/>
                <a:gd name="T32" fmla="*/ 2490 w 2517"/>
                <a:gd name="T33" fmla="*/ 5644 h 10334"/>
                <a:gd name="T34" fmla="*/ 2513 w 2517"/>
                <a:gd name="T35" fmla="*/ 5290 h 10334"/>
                <a:gd name="T36" fmla="*/ 2517 w 2517"/>
                <a:gd name="T37" fmla="*/ 4935 h 10334"/>
                <a:gd name="T38" fmla="*/ 2500 w 2517"/>
                <a:gd name="T39" fmla="*/ 4580 h 10334"/>
                <a:gd name="T40" fmla="*/ 2464 w 2517"/>
                <a:gd name="T41" fmla="*/ 4226 h 10334"/>
                <a:gd name="T42" fmla="*/ 2407 w 2517"/>
                <a:gd name="T43" fmla="*/ 3873 h 10334"/>
                <a:gd name="T44" fmla="*/ 2329 w 2517"/>
                <a:gd name="T45" fmla="*/ 3521 h 10334"/>
                <a:gd name="T46" fmla="*/ 2230 w 2517"/>
                <a:gd name="T47" fmla="*/ 3173 h 10334"/>
                <a:gd name="T48" fmla="*/ 2111 w 2517"/>
                <a:gd name="T49" fmla="*/ 2828 h 10334"/>
                <a:gd name="T50" fmla="*/ 1968 w 2517"/>
                <a:gd name="T51" fmla="*/ 2488 h 10334"/>
                <a:gd name="T52" fmla="*/ 1806 w 2517"/>
                <a:gd name="T53" fmla="*/ 2150 h 10334"/>
                <a:gd name="T54" fmla="*/ 1619 w 2517"/>
                <a:gd name="T55" fmla="*/ 1820 h 10334"/>
                <a:gd name="T56" fmla="*/ 1410 w 2517"/>
                <a:gd name="T57" fmla="*/ 1497 h 10334"/>
                <a:gd name="T58" fmla="*/ 1180 w 2517"/>
                <a:gd name="T59" fmla="*/ 1181 h 10334"/>
                <a:gd name="T60" fmla="*/ 926 w 2517"/>
                <a:gd name="T61" fmla="*/ 873 h 10334"/>
                <a:gd name="T62" fmla="*/ 649 w 2517"/>
                <a:gd name="T63" fmla="*/ 571 h 10334"/>
                <a:gd name="T64" fmla="*/ 347 w 2517"/>
                <a:gd name="T65" fmla="*/ 281 h 10334"/>
                <a:gd name="T66" fmla="*/ 21 w 2517"/>
                <a:gd name="T67" fmla="*/ 0 h 10334"/>
                <a:gd name="T68" fmla="*/ 34 w 2517"/>
                <a:gd name="T69" fmla="*/ 10329 h 10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17" h="10334">
                  <a:moveTo>
                    <a:pt x="34" y="10329"/>
                  </a:moveTo>
                  <a:lnTo>
                    <a:pt x="0" y="10334"/>
                  </a:lnTo>
                  <a:lnTo>
                    <a:pt x="282" y="10083"/>
                  </a:lnTo>
                  <a:lnTo>
                    <a:pt x="547" y="9820"/>
                  </a:lnTo>
                  <a:lnTo>
                    <a:pt x="797" y="9545"/>
                  </a:lnTo>
                  <a:lnTo>
                    <a:pt x="1031" y="9260"/>
                  </a:lnTo>
                  <a:lnTo>
                    <a:pt x="1250" y="8966"/>
                  </a:lnTo>
                  <a:lnTo>
                    <a:pt x="1451" y="8663"/>
                  </a:lnTo>
                  <a:lnTo>
                    <a:pt x="1637" y="8351"/>
                  </a:lnTo>
                  <a:lnTo>
                    <a:pt x="1807" y="8030"/>
                  </a:lnTo>
                  <a:lnTo>
                    <a:pt x="1959" y="7705"/>
                  </a:lnTo>
                  <a:lnTo>
                    <a:pt x="2093" y="7372"/>
                  </a:lnTo>
                  <a:lnTo>
                    <a:pt x="2208" y="7034"/>
                  </a:lnTo>
                  <a:lnTo>
                    <a:pt x="2307" y="6692"/>
                  </a:lnTo>
                  <a:lnTo>
                    <a:pt x="2387" y="6345"/>
                  </a:lnTo>
                  <a:lnTo>
                    <a:pt x="2448" y="5996"/>
                  </a:lnTo>
                  <a:lnTo>
                    <a:pt x="2490" y="5644"/>
                  </a:lnTo>
                  <a:lnTo>
                    <a:pt x="2513" y="5290"/>
                  </a:lnTo>
                  <a:lnTo>
                    <a:pt x="2517" y="4935"/>
                  </a:lnTo>
                  <a:lnTo>
                    <a:pt x="2500" y="4580"/>
                  </a:lnTo>
                  <a:lnTo>
                    <a:pt x="2464" y="4226"/>
                  </a:lnTo>
                  <a:lnTo>
                    <a:pt x="2407" y="3873"/>
                  </a:lnTo>
                  <a:lnTo>
                    <a:pt x="2329" y="3521"/>
                  </a:lnTo>
                  <a:lnTo>
                    <a:pt x="2230" y="3173"/>
                  </a:lnTo>
                  <a:lnTo>
                    <a:pt x="2111" y="2828"/>
                  </a:lnTo>
                  <a:lnTo>
                    <a:pt x="1968" y="2488"/>
                  </a:lnTo>
                  <a:lnTo>
                    <a:pt x="1806" y="2150"/>
                  </a:lnTo>
                  <a:lnTo>
                    <a:pt x="1619" y="1820"/>
                  </a:lnTo>
                  <a:lnTo>
                    <a:pt x="1410" y="1497"/>
                  </a:lnTo>
                  <a:lnTo>
                    <a:pt x="1180" y="1181"/>
                  </a:lnTo>
                  <a:lnTo>
                    <a:pt x="926" y="873"/>
                  </a:lnTo>
                  <a:lnTo>
                    <a:pt x="649" y="571"/>
                  </a:lnTo>
                  <a:lnTo>
                    <a:pt x="347" y="281"/>
                  </a:lnTo>
                  <a:lnTo>
                    <a:pt x="21" y="0"/>
                  </a:lnTo>
                  <a:lnTo>
                    <a:pt x="34" y="10329"/>
                  </a:lnTo>
                  <a:close/>
                </a:path>
              </a:pathLst>
            </a:cu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4492321" y="5758168"/>
              <a:ext cx="44450" cy="690562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4492321" y="5758168"/>
              <a:ext cx="44450" cy="690562"/>
            </a:xfrm>
            <a:prstGeom prst="rect">
              <a:avLst/>
            </a:prstGeom>
            <a:solidFill>
              <a:srgbClr val="D7B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pic>
        <p:nvPicPr>
          <p:cNvPr id="2069" name="Picture 21" descr="http://i01.i.aliimg.com/wsphoto/v0/1938421499_1/2014-Wallpapers-free-Shipping-Through-Environmental-Children-s-Room-Living-Bedroom-Wallpaper-Murals-Background-Paved-Fa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9" y="1556793"/>
            <a:ext cx="2144725" cy="14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6591182" y="1057374"/>
            <a:ext cx="327636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1-шаг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Сдача документов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 конкурс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(срок 30 дней)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2-шаг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Проверка документов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(срок 10 дней)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3-шаг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Участие в конкурсе и защита бизнес-проекта.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(срок 5 дней)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4-шаг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Заключение договора.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(срок 10 дней)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5-шаг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Вложение 40% собственных средств в проект</a:t>
            </a:r>
          </a:p>
          <a:p>
            <a:pPr algn="ctr"/>
            <a:endParaRPr lang="ru-RU" sz="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6-шаг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Получение 60%  Гранта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5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дней)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33990" y="2970809"/>
            <a:ext cx="2144724" cy="746224"/>
          </a:xfrm>
          <a:prstGeom prst="downArrow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85" name="Text Box 33"/>
          <p:cNvSpPr txBox="1">
            <a:spLocks noChangeArrowheads="1"/>
          </p:cNvSpPr>
          <p:nvPr/>
        </p:nvSpPr>
        <p:spPr bwMode="auto">
          <a:xfrm>
            <a:off x="523160" y="2996952"/>
            <a:ext cx="1570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Сдача</a:t>
            </a:r>
          </a:p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документов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462359" y="5373216"/>
            <a:ext cx="1366752" cy="1477286"/>
          </a:xfrm>
          <a:prstGeom prst="rightArrow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Rectangle 13"/>
          <p:cNvSpPr>
            <a:spLocks noChangeArrowheads="1"/>
          </p:cNvSpPr>
          <p:nvPr/>
        </p:nvSpPr>
        <p:spPr bwMode="auto">
          <a:xfrm>
            <a:off x="2278680" y="5733257"/>
            <a:ext cx="1582199" cy="7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Средства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гранта из бюджета РФ</a:t>
            </a:r>
          </a:p>
        </p:txBody>
      </p:sp>
      <p:sp>
        <p:nvSpPr>
          <p:cNvPr id="72" name="Стрелка вправо 71"/>
          <p:cNvSpPr/>
          <p:nvPr/>
        </p:nvSpPr>
        <p:spPr>
          <a:xfrm rot="16200000">
            <a:off x="4851230" y="3843288"/>
            <a:ext cx="905618" cy="2730303"/>
          </a:xfrm>
          <a:prstGeom prst="rightArrow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4406940" y="4814922"/>
            <a:ext cx="1761401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Грант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 бюджета РТ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44" y="5373216"/>
            <a:ext cx="2829246" cy="140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xn--80adahetua0ajs5o.xn--p1ai/wp-content/uploads/2016/05/oborudovanie-dlja-fermerov-600x3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r="155" b="17490"/>
          <a:stretch/>
        </p:blipFill>
        <p:spPr bwMode="auto">
          <a:xfrm>
            <a:off x="3548844" y="1484785"/>
            <a:ext cx="3276364" cy="135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Стрелка вправо 76"/>
          <p:cNvSpPr/>
          <p:nvPr/>
        </p:nvSpPr>
        <p:spPr>
          <a:xfrm>
            <a:off x="2398106" y="1535772"/>
            <a:ext cx="1241218" cy="1477286"/>
          </a:xfrm>
          <a:prstGeom prst="rightArrow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84" name="Text Box 32"/>
          <p:cNvSpPr txBox="1">
            <a:spLocks noChangeArrowheads="1"/>
          </p:cNvSpPr>
          <p:nvPr/>
        </p:nvSpPr>
        <p:spPr bwMode="auto">
          <a:xfrm>
            <a:off x="2234361" y="1825267"/>
            <a:ext cx="13599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40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%</a:t>
            </a:r>
          </a:p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(собств.</a:t>
            </a:r>
          </a:p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средства)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8" name="Стрелка вправо 77"/>
          <p:cNvSpPr/>
          <p:nvPr/>
        </p:nvSpPr>
        <p:spPr>
          <a:xfrm rot="16200000">
            <a:off x="4973153" y="1804971"/>
            <a:ext cx="661773" cy="2730303"/>
          </a:xfrm>
          <a:prstGeom prst="rightArrow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81" name="Text Box 22"/>
          <p:cNvSpPr txBox="1">
            <a:spLocks noChangeArrowheads="1"/>
          </p:cNvSpPr>
          <p:nvPr/>
        </p:nvSpPr>
        <p:spPr bwMode="auto">
          <a:xfrm>
            <a:off x="3618070" y="1393341"/>
            <a:ext cx="3207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100 % проекта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65" name="Picture 17" descr="http://static.panoramio.com/photos/large/3214527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r="4220" b="18127"/>
          <a:stretch/>
        </p:blipFill>
        <p:spPr bwMode="auto">
          <a:xfrm>
            <a:off x="3938887" y="3433725"/>
            <a:ext cx="2574286" cy="13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Text Box 21"/>
          <p:cNvSpPr txBox="1">
            <a:spLocks noChangeArrowheads="1"/>
          </p:cNvSpPr>
          <p:nvPr/>
        </p:nvSpPr>
        <p:spPr bwMode="auto">
          <a:xfrm>
            <a:off x="4133519" y="2879349"/>
            <a:ext cx="23796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</a:rPr>
              <a:t>60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% Грант 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(до 7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</a:rPr>
              <a:t>млн.руб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.)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0" name="Стрелка вправо 79"/>
          <p:cNvSpPr/>
          <p:nvPr/>
        </p:nvSpPr>
        <p:spPr>
          <a:xfrm>
            <a:off x="2420264" y="3438736"/>
            <a:ext cx="1518622" cy="1477286"/>
          </a:xfrm>
          <a:prstGeom prst="rightArrow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 Box 33"/>
          <p:cNvSpPr txBox="1">
            <a:spLocks noChangeArrowheads="1"/>
          </p:cNvSpPr>
          <p:nvPr/>
        </p:nvSpPr>
        <p:spPr bwMode="auto">
          <a:xfrm>
            <a:off x="2300705" y="3717033"/>
            <a:ext cx="1570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Выдача </a:t>
            </a:r>
          </a:p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сертификата</a:t>
            </a:r>
          </a:p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</a:rPr>
              <a:t>победителя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2880" y="3356992"/>
            <a:ext cx="2794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Федеральное казначейство</a:t>
            </a:r>
          </a:p>
        </p:txBody>
      </p:sp>
    </p:spTree>
    <p:extLst>
      <p:ext uri="{BB962C8B-B14F-4D97-AF65-F5344CB8AC3E}">
        <p14:creationId xmlns:p14="http://schemas.microsoft.com/office/powerpoint/2010/main" val="2221673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0"/>
          <p:cNvSpPr>
            <a:spLocks noChangeShapeType="1"/>
          </p:cNvSpPr>
          <p:nvPr/>
        </p:nvSpPr>
        <p:spPr bwMode="auto">
          <a:xfrm>
            <a:off x="5888567" y="2554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 flipH="1">
            <a:off x="3159258" y="2625551"/>
            <a:ext cx="3353594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7" y="4282902"/>
            <a:ext cx="257452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194338" y="6226002"/>
            <a:ext cx="249713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</a:rPr>
              <a:t>Перечисление субсидий из федерального бюджета</a:t>
            </a:r>
          </a:p>
        </p:txBody>
      </p: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3860880" y="6299026"/>
            <a:ext cx="26846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Times New Roman" pitchFamily="18" charset="0"/>
              </a:rPr>
              <a:t>Бюджет </a:t>
            </a:r>
            <a:endParaRPr lang="ru-RU" sz="1400" b="1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sz="1400" b="1" dirty="0" smtClean="0">
                <a:latin typeface="Times New Roman" pitchFamily="18" charset="0"/>
              </a:rPr>
              <a:t>Республики Татарстан</a:t>
            </a:r>
            <a:endParaRPr lang="ru-RU" sz="2000" b="1" dirty="0"/>
          </a:p>
        </p:txBody>
      </p:sp>
      <p:pic>
        <p:nvPicPr>
          <p:cNvPr id="717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17" y="3201813"/>
            <a:ext cx="198454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6238292" y="3882650"/>
            <a:ext cx="9762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latin typeface="Times New Roman" pitchFamily="18" charset="0"/>
              </a:rPr>
              <a:t>Счет в</a:t>
            </a:r>
          </a:p>
          <a:p>
            <a:pPr eaLnBrk="1" hangingPunct="1"/>
            <a:r>
              <a:rPr lang="ru-RU" sz="1400" b="1" dirty="0">
                <a:latin typeface="Times New Roman" pitchFamily="18" charset="0"/>
              </a:rPr>
              <a:t> банке</a:t>
            </a:r>
          </a:p>
        </p:txBody>
      </p:sp>
      <p:sp>
        <p:nvSpPr>
          <p:cNvPr id="7177" name="Line 18"/>
          <p:cNvSpPr>
            <a:spLocks noChangeShapeType="1"/>
          </p:cNvSpPr>
          <p:nvPr/>
        </p:nvSpPr>
        <p:spPr bwMode="auto">
          <a:xfrm flipV="1">
            <a:off x="2767883" y="5506590"/>
            <a:ext cx="1092997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8189648" y="4255508"/>
            <a:ext cx="10736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</a:rPr>
              <a:t>100 %</a:t>
            </a:r>
          </a:p>
        </p:txBody>
      </p:sp>
      <p:sp>
        <p:nvSpPr>
          <p:cNvPr id="7179" name="Line 20"/>
          <p:cNvSpPr>
            <a:spLocks noChangeShapeType="1"/>
          </p:cNvSpPr>
          <p:nvPr/>
        </p:nvSpPr>
        <p:spPr bwMode="auto">
          <a:xfrm flipV="1">
            <a:off x="5226421" y="4425776"/>
            <a:ext cx="0" cy="47228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0" name="Text Box 21"/>
          <p:cNvSpPr txBox="1">
            <a:spLocks noChangeArrowheads="1"/>
          </p:cNvSpPr>
          <p:nvPr/>
        </p:nvSpPr>
        <p:spPr bwMode="auto">
          <a:xfrm>
            <a:off x="4017433" y="4425776"/>
            <a:ext cx="923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</a:rPr>
              <a:t>60 %</a:t>
            </a:r>
          </a:p>
        </p:txBody>
      </p:sp>
      <p:sp>
        <p:nvSpPr>
          <p:cNvPr id="7181" name="Text Box 22"/>
          <p:cNvSpPr txBox="1">
            <a:spLocks noChangeArrowheads="1"/>
          </p:cNvSpPr>
          <p:nvPr/>
        </p:nvSpPr>
        <p:spPr bwMode="auto">
          <a:xfrm>
            <a:off x="7605295" y="5997401"/>
            <a:ext cx="18728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Times New Roman" pitchFamily="18" charset="0"/>
              </a:rPr>
              <a:t>Средства на реализацию проекта</a:t>
            </a:r>
          </a:p>
        </p:txBody>
      </p:sp>
      <p:sp>
        <p:nvSpPr>
          <p:cNvPr id="7182" name="Text Box 29"/>
          <p:cNvSpPr txBox="1">
            <a:spLocks noChangeArrowheads="1"/>
          </p:cNvSpPr>
          <p:nvPr/>
        </p:nvSpPr>
        <p:spPr bwMode="auto">
          <a:xfrm rot="10800000" flipV="1">
            <a:off x="6669352" y="2165177"/>
            <a:ext cx="46778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200" b="1">
              <a:latin typeface="Times New Roman" pitchFamily="18" charset="0"/>
            </a:endParaRPr>
          </a:p>
        </p:txBody>
      </p:sp>
      <p:graphicFrame>
        <p:nvGraphicFramePr>
          <p:cNvPr id="7183" name="Object 3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63815526"/>
              </p:ext>
            </p:extLst>
          </p:nvPr>
        </p:nvGraphicFramePr>
        <p:xfrm>
          <a:off x="7761420" y="4643295"/>
          <a:ext cx="1920139" cy="1260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Документ" r:id="rId5" imgW="9605772" imgH="6838188" progId="Word.Document.8">
                  <p:embed/>
                </p:oleObj>
              </mc:Choice>
              <mc:Fallback>
                <p:oleObj name="Документ" r:id="rId5" imgW="9605772" imgH="68381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834" t="39594" r="65765" b="35658"/>
                      <a:stretch>
                        <a:fillRect/>
                      </a:stretch>
                    </p:blipFill>
                    <p:spPr bwMode="auto">
                      <a:xfrm>
                        <a:off x="7761420" y="4643295"/>
                        <a:ext cx="1920139" cy="1260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Text Box 32"/>
          <p:cNvSpPr txBox="1">
            <a:spLocks noChangeArrowheads="1"/>
          </p:cNvSpPr>
          <p:nvPr/>
        </p:nvSpPr>
        <p:spPr bwMode="auto">
          <a:xfrm>
            <a:off x="2691474" y="3201813"/>
            <a:ext cx="9355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Times New Roman" pitchFamily="18" charset="0"/>
              </a:rPr>
              <a:t>40 %</a:t>
            </a:r>
          </a:p>
        </p:txBody>
      </p:sp>
      <p:sp>
        <p:nvSpPr>
          <p:cNvPr id="7185" name="Text Box 33"/>
          <p:cNvSpPr txBox="1">
            <a:spLocks noChangeArrowheads="1"/>
          </p:cNvSpPr>
          <p:nvPr/>
        </p:nvSpPr>
        <p:spPr bwMode="auto">
          <a:xfrm>
            <a:off x="3159258" y="1897087"/>
            <a:ext cx="3432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Times New Roman" pitchFamily="18" charset="0"/>
              </a:rPr>
              <a:t>Документы на участие в Программе</a:t>
            </a:r>
          </a:p>
        </p:txBody>
      </p:sp>
      <p:sp>
        <p:nvSpPr>
          <p:cNvPr id="7186" name="Text Box 34"/>
          <p:cNvSpPr txBox="1">
            <a:spLocks noChangeArrowheads="1"/>
          </p:cNvSpPr>
          <p:nvPr/>
        </p:nvSpPr>
        <p:spPr bwMode="auto">
          <a:xfrm>
            <a:off x="3972619" y="2632695"/>
            <a:ext cx="23406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latin typeface="Times New Roman" pitchFamily="18" charset="0"/>
              </a:rPr>
              <a:t>    Решение Комиссии</a:t>
            </a:r>
          </a:p>
        </p:txBody>
      </p:sp>
      <p:pic>
        <p:nvPicPr>
          <p:cNvPr id="7187" name="Picture 35" descr="adult_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27" y="1444192"/>
            <a:ext cx="2283877" cy="168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 Box 36"/>
          <p:cNvSpPr txBox="1">
            <a:spLocks noChangeArrowheads="1"/>
          </p:cNvSpPr>
          <p:nvPr/>
        </p:nvSpPr>
        <p:spPr bwMode="auto">
          <a:xfrm>
            <a:off x="7137135" y="3130376"/>
            <a:ext cx="2341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latin typeface="Times New Roman" pitchFamily="18" charset="0"/>
              </a:rPr>
              <a:t>Конкурсная комиссия </a:t>
            </a:r>
            <a:endParaRPr lang="ru-RU" sz="1400" b="1" dirty="0">
              <a:latin typeface="Times New Roman" pitchFamily="18" charset="0"/>
            </a:endParaRPr>
          </a:p>
          <a:p>
            <a:pPr algn="ctr" eaLnBrk="1" hangingPunct="1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7189" name="Line 38"/>
          <p:cNvSpPr>
            <a:spLocks noChangeShapeType="1"/>
          </p:cNvSpPr>
          <p:nvPr/>
        </p:nvSpPr>
        <p:spPr bwMode="auto">
          <a:xfrm>
            <a:off x="3002756" y="2338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0" name="Line 39"/>
          <p:cNvSpPr>
            <a:spLocks noChangeShapeType="1"/>
          </p:cNvSpPr>
          <p:nvPr/>
        </p:nvSpPr>
        <p:spPr bwMode="auto">
          <a:xfrm>
            <a:off x="3159258" y="2266776"/>
            <a:ext cx="3432704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1" name="Text Box 40"/>
          <p:cNvSpPr txBox="1">
            <a:spLocks noChangeArrowheads="1"/>
          </p:cNvSpPr>
          <p:nvPr/>
        </p:nvSpPr>
        <p:spPr bwMode="auto">
          <a:xfrm>
            <a:off x="194338" y="1546052"/>
            <a:ext cx="2184135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000" b="1" dirty="0">
              <a:latin typeface="Times New Roman" pitchFamily="18" charset="0"/>
            </a:endParaRPr>
          </a:p>
          <a:p>
            <a:pPr algn="ctr" eaLnBrk="1" hangingPunct="1"/>
            <a:r>
              <a:rPr lang="ru-RU" sz="1300" b="1" dirty="0">
                <a:latin typeface="Times New Roman" pitchFamily="18" charset="0"/>
              </a:rPr>
              <a:t>Участники Программы </a:t>
            </a:r>
          </a:p>
          <a:p>
            <a:pPr algn="ctr" eaLnBrk="1" hangingPunct="1"/>
            <a:r>
              <a:rPr lang="ru-RU" sz="1300" b="1" dirty="0">
                <a:latin typeface="Times New Roman" pitchFamily="18" charset="0"/>
              </a:rPr>
              <a:t>(сельскохозяйственные потребительские перерабатывающие и сельскохозяйственные потребительские сбытовые кооперативы)</a:t>
            </a:r>
          </a:p>
          <a:p>
            <a:pPr algn="ctr" eaLnBrk="1" hangingPunct="1"/>
            <a:endParaRPr lang="ru-RU" sz="1300" b="1" dirty="0">
              <a:latin typeface="Times New Roman" pitchFamily="18" charset="0"/>
            </a:endParaRPr>
          </a:p>
        </p:txBody>
      </p:sp>
      <p:sp>
        <p:nvSpPr>
          <p:cNvPr id="7192" name="Line 41"/>
          <p:cNvSpPr>
            <a:spLocks noChangeShapeType="1"/>
          </p:cNvSpPr>
          <p:nvPr/>
        </p:nvSpPr>
        <p:spPr bwMode="auto">
          <a:xfrm>
            <a:off x="507339" y="2266776"/>
            <a:ext cx="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3" name="Text Box 42"/>
          <p:cNvSpPr txBox="1">
            <a:spLocks noChangeArrowheads="1"/>
          </p:cNvSpPr>
          <p:nvPr/>
        </p:nvSpPr>
        <p:spPr bwMode="auto">
          <a:xfrm flipH="1">
            <a:off x="1129904" y="3292302"/>
            <a:ext cx="199496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000"/>
          </a:p>
        </p:txBody>
      </p:sp>
      <p:sp>
        <p:nvSpPr>
          <p:cNvPr id="7194" name="Line 43"/>
          <p:cNvSpPr>
            <a:spLocks noChangeShapeType="1"/>
          </p:cNvSpPr>
          <p:nvPr/>
        </p:nvSpPr>
        <p:spPr bwMode="auto">
          <a:xfrm>
            <a:off x="2457583" y="2554113"/>
            <a:ext cx="1793339" cy="1122362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5" name="Line 44"/>
          <p:cNvSpPr>
            <a:spLocks noChangeShapeType="1"/>
          </p:cNvSpPr>
          <p:nvPr/>
        </p:nvSpPr>
        <p:spPr bwMode="auto">
          <a:xfrm>
            <a:off x="5967677" y="4154536"/>
            <a:ext cx="1794252" cy="743521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8" name="Text Box 58"/>
          <p:cNvSpPr txBox="1">
            <a:spLocks noChangeArrowheads="1"/>
          </p:cNvSpPr>
          <p:nvPr/>
        </p:nvSpPr>
        <p:spPr bwMode="auto">
          <a:xfrm>
            <a:off x="447478" y="3685600"/>
            <a:ext cx="1874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CC0000"/>
                </a:solidFill>
                <a:latin typeface="Times New Roman" pitchFamily="18" charset="0"/>
              </a:rPr>
              <a:t>Сумма гранта до 70,0 млн. руб.</a:t>
            </a:r>
          </a:p>
        </p:txBody>
      </p:sp>
      <p:sp>
        <p:nvSpPr>
          <p:cNvPr id="7199" name="Rectangle 59"/>
          <p:cNvSpPr>
            <a:spLocks noChangeArrowheads="1"/>
          </p:cNvSpPr>
          <p:nvPr/>
        </p:nvSpPr>
        <p:spPr bwMode="auto">
          <a:xfrm>
            <a:off x="6980635" y="3201814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1000">
              <a:latin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80" y="5002534"/>
            <a:ext cx="2731083" cy="12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1" y="21685"/>
            <a:ext cx="9882817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Схема реализации программы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сельскохозяйственной потребительской кооперации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РТ на 2017-2020 годы»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75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3617</TotalTime>
  <Words>803</Words>
  <Application>Microsoft Office PowerPoint</Application>
  <PresentationFormat>Лист A4 (210x297 мм)</PresentationFormat>
  <Paragraphs>265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Воздушный поток</vt:lpstr>
      <vt:lpstr>Документ</vt:lpstr>
      <vt:lpstr>Господдержка АПК Республики Татарстан на 2017 год</vt:lpstr>
      <vt:lpstr>Господдержка малых форм хозяйствования  на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ПИТ-1</dc:creator>
  <cp:lastModifiedBy>MolokinPC</cp:lastModifiedBy>
  <cp:revision>395</cp:revision>
  <cp:lastPrinted>2017-03-24T12:10:07Z</cp:lastPrinted>
  <dcterms:created xsi:type="dcterms:W3CDTF">2015-03-17T07:40:13Z</dcterms:created>
  <dcterms:modified xsi:type="dcterms:W3CDTF">2017-04-10T10:56:10Z</dcterms:modified>
</cp:coreProperties>
</file>