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293" y="1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22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236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1" cy="78009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62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7862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59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0390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48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78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561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8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092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AF448-02A8-4AF1-9BD2-BC5582374F46}" type="datetimeFigureOut">
              <a:rPr lang="ru-RU" smtClean="0"/>
              <a:t>31.03.2015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17ACF7-EC99-4846-8F33-09D209167E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111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Рабочие_документы_Нияз\описания\описание COMMANDER\краткое руководство\Desktop\lechler.jpg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9"/>
          <a:stretch/>
        </p:blipFill>
        <p:spPr bwMode="auto">
          <a:xfrm>
            <a:off x="72008" y="404665"/>
            <a:ext cx="9036496" cy="53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323528" y="5733256"/>
            <a:ext cx="8712968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900" dirty="0" smtClean="0"/>
              <a:t>                                   Размер               </a:t>
            </a:r>
            <a:r>
              <a:rPr lang="en-US" sz="900" dirty="0" smtClean="0"/>
              <a:t>ID-05/0</a:t>
            </a:r>
            <a:r>
              <a:rPr lang="ru-RU" sz="900" dirty="0" smtClean="0"/>
              <a:t>6</a:t>
            </a:r>
            <a:r>
              <a:rPr lang="en-US" sz="900" dirty="0" smtClean="0"/>
              <a:t>/-08 </a:t>
            </a:r>
            <a:r>
              <a:rPr lang="ru-RU" sz="900" dirty="0" smtClean="0"/>
              <a:t>  </a:t>
            </a:r>
            <a:r>
              <a:rPr lang="en-US" sz="900" dirty="0" smtClean="0"/>
              <a:t>IDK-04/-05</a:t>
            </a:r>
            <a:r>
              <a:rPr lang="ru-RU" sz="900" dirty="0" smtClean="0"/>
              <a:t>         - очень хорошо соответствует             – хорошо соответствует    </a:t>
            </a:r>
            <a:r>
              <a:rPr lang="en-US" sz="900" dirty="0" smtClean="0"/>
              <a:t> </a:t>
            </a:r>
            <a:r>
              <a:rPr lang="ru-RU" sz="900" dirty="0" smtClean="0"/>
              <a:t>      – не совсем соответствует</a:t>
            </a:r>
            <a:r>
              <a:rPr lang="en-US" sz="900" dirty="0" smtClean="0"/>
              <a:t> </a:t>
            </a:r>
            <a:r>
              <a:rPr lang="ru-RU" sz="900" dirty="0" smtClean="0"/>
              <a:t>  </a:t>
            </a:r>
            <a:r>
              <a:rPr lang="en-US" sz="900" dirty="0" smtClean="0"/>
              <a:t>– </a:t>
            </a:r>
            <a:r>
              <a:rPr lang="ru-RU" sz="900" dirty="0" smtClean="0"/>
              <a:t>не рекомендуется </a:t>
            </a:r>
            <a:r>
              <a:rPr lang="en-US" sz="900" dirty="0" smtClean="0"/>
              <a:t> </a:t>
            </a:r>
            <a:br>
              <a:rPr lang="en-US" sz="900" dirty="0" smtClean="0"/>
            </a:br>
            <a:r>
              <a:rPr lang="en-US" sz="900" dirty="0" smtClean="0"/>
              <a:t>             </a:t>
            </a:r>
            <a:r>
              <a:rPr lang="ru-RU" sz="900" dirty="0" smtClean="0"/>
              <a:t>                      распылителя</a:t>
            </a:r>
            <a:r>
              <a:rPr lang="en-US" sz="900" dirty="0" smtClean="0"/>
              <a:t>    IDN-025-03    </a:t>
            </a:r>
            <a:r>
              <a:rPr lang="ru-RU" sz="900" dirty="0" smtClean="0"/>
              <a:t>  </a:t>
            </a:r>
            <a:r>
              <a:rPr lang="en-US" sz="900" dirty="0" smtClean="0"/>
              <a:t>IDKN -04</a:t>
            </a:r>
            <a:endParaRPr lang="ru-RU" sz="900" dirty="0"/>
          </a:p>
        </p:txBody>
      </p:sp>
      <p:sp>
        <p:nvSpPr>
          <p:cNvPr id="7" name="Овал 6"/>
          <p:cNvSpPr/>
          <p:nvPr/>
        </p:nvSpPr>
        <p:spPr>
          <a:xfrm>
            <a:off x="2960010" y="587727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014113" y="587727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572000" y="5877272"/>
            <a:ext cx="45719" cy="45719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868144" y="5877272"/>
            <a:ext cx="45719" cy="50829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159732" y="0"/>
            <a:ext cx="5040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50"/>
                </a:solidFill>
              </a:rPr>
              <a:t>Правильный выбор форсунок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20974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00" y="512676"/>
            <a:ext cx="8756491" cy="6264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6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26</Words>
  <Application>Microsoft Office PowerPoint</Application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Правильный выбор форсунок</dc:title>
  <dc:creator>Новичков</dc:creator>
  <cp:lastModifiedBy>Новичков</cp:lastModifiedBy>
  <cp:revision>7</cp:revision>
  <dcterms:created xsi:type="dcterms:W3CDTF">2015-03-25T06:25:57Z</dcterms:created>
  <dcterms:modified xsi:type="dcterms:W3CDTF">2015-03-31T05:48:24Z</dcterms:modified>
</cp:coreProperties>
</file>