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17" r:id="rId3"/>
    <p:sldId id="316" r:id="rId4"/>
    <p:sldId id="315" r:id="rId5"/>
    <p:sldId id="314" r:id="rId6"/>
    <p:sldId id="320" r:id="rId7"/>
    <p:sldId id="313" r:id="rId8"/>
    <p:sldId id="339" r:id="rId9"/>
    <p:sldId id="319" r:id="rId10"/>
    <p:sldId id="338" r:id="rId11"/>
    <p:sldId id="336" r:id="rId12"/>
    <p:sldId id="337" r:id="rId13"/>
    <p:sldId id="344" r:id="rId14"/>
    <p:sldId id="341" r:id="rId15"/>
    <p:sldId id="345" r:id="rId16"/>
    <p:sldId id="335" r:id="rId17"/>
    <p:sldId id="328" r:id="rId18"/>
    <p:sldId id="340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F1D"/>
    <a:srgbClr val="FBB019"/>
    <a:srgbClr val="D5840D"/>
    <a:srgbClr val="7F7F7F"/>
    <a:srgbClr val="498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>
        <p:scale>
          <a:sx n="75" d="100"/>
          <a:sy n="75" d="100"/>
        </p:scale>
        <p:origin x="94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ED981D6-DB1A-4F95-8691-D27F481F2C9B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E7F347-C9ED-4CF3-855B-56E895AD1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85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38FC-5178-4DFE-A60A-55EF04887925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39285-4E7C-4689-A8AE-CC0A7885F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D5B22-7FB7-4DB5-AABB-053587FA31CE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45FB-5002-41AF-99BB-6284FE0F6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2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AA8F-D35A-4144-A0AF-D1CAB2D349E1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CE4F9-9BBA-4793-837D-D4F9A77FF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6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457C-61F2-4532-B19B-D138C7318655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F71A-778A-41EA-9090-0EF944388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2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F9714-D6A9-4745-8513-EAE66D2AB47A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7A67-7102-461E-97B7-160859330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0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1BEE8-7C1F-47CE-B6D3-7F58C5472A72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3B978-3889-4EB6-B63E-1E47F8846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1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662A-38A8-4F6F-914C-AE173712D038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F405F-54BE-472F-94DD-DB82D4EE5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8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CA7D0-2C63-450E-BBE6-B653692B51B0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7893-862E-4426-B9EA-D8422D6BB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C0AA-209E-4EBB-B7BD-5BE65ECC08A2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D27D-506D-48E3-B3D5-69346D61E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3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6EFF8-A593-4BC2-9B7D-40FE1DBBFC91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FC4FC-BD88-4ED6-904D-627C8238E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4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EA152-8302-4371-B5E1-5DC8DB7234C9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1C35-E6A1-4E13-9A27-68C1CB8C4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48A564-8C1B-46E0-BD01-1B6BAADE5769}" type="datetimeFigureOut">
              <a:rPr lang="ru-RU"/>
              <a:pPr>
                <a:defRPr/>
              </a:pPr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D36515-B48A-4C74-BB10-084BD151D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701" y="-1943701"/>
            <a:ext cx="6840598" cy="10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7208"/>
          <a:stretch/>
        </p:blipFill>
        <p:spPr>
          <a:xfrm>
            <a:off x="0" y="-67733"/>
            <a:ext cx="12192000" cy="692573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787133" y="723921"/>
            <a:ext cx="8634665" cy="576858"/>
            <a:chOff x="1778668" y="520721"/>
            <a:chExt cx="8634665" cy="576858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1778668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78668" y="653891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46268" y="520721"/>
              <a:ext cx="75670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Семенной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КЗС-60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60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862486" y="697469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2015г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5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9097"/>
          <a:stretch/>
        </p:blipFill>
        <p:spPr>
          <a:xfrm>
            <a:off x="0" y="-63500"/>
            <a:ext cx="12192000" cy="69088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66250" y="402190"/>
            <a:ext cx="9259499" cy="576854"/>
            <a:chOff x="1447176" y="520725"/>
            <a:chExt cx="9259499" cy="576854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2072814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38272" y="671115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47176" y="520725"/>
              <a:ext cx="87974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Семенной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КЗС-30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30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722490" y="684294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2013г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0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/>
          <a:stretch/>
        </p:blipFill>
        <p:spPr>
          <a:xfrm>
            <a:off x="16933" y="0"/>
            <a:ext cx="12175067" cy="723053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787133" y="723921"/>
            <a:ext cx="8634665" cy="576858"/>
            <a:chOff x="1778668" y="520721"/>
            <a:chExt cx="8634665" cy="576858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1778668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78668" y="653891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46268" y="520721"/>
              <a:ext cx="75670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Семенной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КЗС-30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30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862486" y="697469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2015г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7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15434"/>
          <a:stretch/>
        </p:blipFill>
        <p:spPr>
          <a:xfrm>
            <a:off x="1" y="-38100"/>
            <a:ext cx="12191999" cy="69088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66250" y="402190"/>
            <a:ext cx="9259499" cy="576854"/>
            <a:chOff x="1447176" y="520725"/>
            <a:chExt cx="9259499" cy="576854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2072814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38272" y="671115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47176" y="520725"/>
              <a:ext cx="87974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Фуражный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КЗС-50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50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722490" y="684294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2016г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361"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787133" y="723921"/>
            <a:ext cx="8634665" cy="576858"/>
            <a:chOff x="1778668" y="520721"/>
            <a:chExt cx="8634665" cy="576858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1778668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78668" y="653891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46268" y="520721"/>
              <a:ext cx="75670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Семенной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КЗС-20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60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862486" y="697469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2016г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9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11865"/>
          <a:stretch/>
        </p:blipFill>
        <p:spPr>
          <a:xfrm>
            <a:off x="0" y="-38100"/>
            <a:ext cx="12192000" cy="69469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66250" y="402190"/>
            <a:ext cx="9259499" cy="576854"/>
            <a:chOff x="1447176" y="520725"/>
            <a:chExt cx="9259499" cy="576854"/>
          </a:xfrm>
        </p:grpSpPr>
        <p:sp>
          <p:nvSpPr>
            <p:cNvPr id="5" name="Прямоугольник 4"/>
            <p:cNvSpPr/>
            <p:nvPr/>
          </p:nvSpPr>
          <p:spPr>
            <a:xfrm flipV="1">
              <a:off x="2072814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38272" y="671115"/>
              <a:ext cx="1068403" cy="403607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47176" y="520725"/>
              <a:ext cx="87974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Фуражный </a:t>
              </a:r>
              <a:r>
                <a:rPr lang="ru-RU" b="1" dirty="0" err="1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зернокомплекс</a:t>
              </a:r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КЗС-80</a:t>
              </a:r>
              <a:endParaRPr lang="ru-RU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Производительность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80 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тонн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/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час. Подрабатываемые культуры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ru-RU" sz="1200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 пшеница, ячмень, овес, </a:t>
              </a:r>
              <a:r>
                <a:rPr lang="ru-RU" sz="12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кукуруза, подсолнечник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722490" y="684294"/>
              <a:ext cx="8999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2016г</a:t>
              </a:r>
              <a:r>
                <a:rPr lang="ru-RU" sz="20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1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b="9960"/>
          <a:stretch/>
        </p:blipFill>
        <p:spPr>
          <a:xfrm>
            <a:off x="0" y="-33867"/>
            <a:ext cx="12192000" cy="68918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223" y="1006139"/>
            <a:ext cx="8327152" cy="45719"/>
          </a:xfrm>
          <a:prstGeom prst="rect">
            <a:avLst/>
          </a:prstGeom>
          <a:solidFill>
            <a:srgbClr val="F78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8223" y="648251"/>
            <a:ext cx="1226110" cy="403607"/>
          </a:xfrm>
          <a:prstGeom prst="rect">
            <a:avLst/>
          </a:prstGeom>
          <a:solidFill>
            <a:srgbClr val="F78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1782" y="449006"/>
            <a:ext cx="100960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n-lt"/>
                <a:cs typeface="Times New Roman" panose="02020603050405020304" pitchFamily="18" charset="0"/>
              </a:rPr>
              <a:t>Семенной </a:t>
            </a:r>
            <a:r>
              <a:rPr lang="ru-RU" b="1" dirty="0" err="1">
                <a:latin typeface="+mn-lt"/>
                <a:cs typeface="Times New Roman" panose="02020603050405020304" pitchFamily="18" charset="0"/>
              </a:rPr>
              <a:t>зернокомплекс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+mn-lt"/>
                <a:cs typeface="Times New Roman" panose="02020603050405020304" pitchFamily="18" charset="0"/>
              </a:rPr>
              <a:t>КЗС-50</a:t>
            </a:r>
            <a:endParaRPr lang="ru-RU" b="1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Производительность </a:t>
            </a: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50 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тонн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час. Подрабатываемые культуры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 пшеница, ячмень, овес, </a:t>
            </a: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кукуруза, рапс</a:t>
            </a:r>
            <a:endParaRPr lang="ru-RU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7759" y="2149449"/>
            <a:ext cx="899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2016г.</a:t>
            </a:r>
            <a:endParaRPr lang="ru-RU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r="22945" b="7117"/>
          <a:stretch/>
        </p:blipFill>
        <p:spPr>
          <a:xfrm>
            <a:off x="9048386" y="3599961"/>
            <a:ext cx="3125003" cy="324524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4423"/>
          <a:stretch/>
        </p:blipFill>
        <p:spPr>
          <a:xfrm>
            <a:off x="9048386" y="56489"/>
            <a:ext cx="3125508" cy="35117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551295" y="649999"/>
            <a:ext cx="899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2016г.</a:t>
            </a:r>
            <a:endParaRPr lang="ru-RU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/>
          <a:stretch/>
        </p:blipFill>
        <p:spPr>
          <a:xfrm>
            <a:off x="3173128" y="0"/>
            <a:ext cx="902528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835"/>
            <a:ext cx="3125003" cy="233116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"/>
          <a:stretch>
            <a:fillRect/>
          </a:stretch>
        </p:blipFill>
        <p:spPr bwMode="auto">
          <a:xfrm>
            <a:off x="0" y="-1"/>
            <a:ext cx="3125003" cy="214944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248"/>
            <a:ext cx="3125003" cy="234375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 flipV="1">
            <a:off x="3393614" y="1051860"/>
            <a:ext cx="8633861" cy="45719"/>
          </a:xfrm>
          <a:prstGeom prst="rect">
            <a:avLst/>
          </a:prstGeom>
          <a:solidFill>
            <a:srgbClr val="F78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959072" y="671115"/>
            <a:ext cx="1068403" cy="403607"/>
          </a:xfrm>
          <a:prstGeom prst="rect">
            <a:avLst/>
          </a:prstGeom>
          <a:solidFill>
            <a:srgbClr val="F78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67976" y="520725"/>
            <a:ext cx="8797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n-lt"/>
                <a:cs typeface="Times New Roman" panose="02020603050405020304" pitchFamily="18" charset="0"/>
              </a:rPr>
              <a:t>Фуражный </a:t>
            </a:r>
            <a:r>
              <a:rPr lang="ru-RU" b="1" dirty="0" err="1">
                <a:latin typeface="+mn-lt"/>
                <a:cs typeface="Times New Roman" panose="02020603050405020304" pitchFamily="18" charset="0"/>
              </a:rPr>
              <a:t>зернокомплекс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 КЗС-40</a:t>
            </a:r>
          </a:p>
          <a:p>
            <a:pPr algn="ctr"/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Производительность 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40 тонн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час. Подрабатываемые культуры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 пшеница, ячмень, овес, кукуруза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043290" y="684294"/>
            <a:ext cx="899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2016г.</a:t>
            </a:r>
            <a:endParaRPr lang="ru-RU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000" y="-2624631"/>
            <a:ext cx="5040000" cy="102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46"/>
            <a:ext cx="6840000" cy="102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77874"/>
            <a:ext cx="6840000" cy="101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51"/>
            <a:ext cx="6840000" cy="10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51"/>
            <a:ext cx="6840000" cy="10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51"/>
            <a:ext cx="6840000" cy="10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51"/>
            <a:ext cx="6840000" cy="10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4138"/>
          <a:stretch/>
        </p:blipFill>
        <p:spPr>
          <a:xfrm>
            <a:off x="-101828" y="0"/>
            <a:ext cx="787910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76" y="18847"/>
            <a:ext cx="4414723" cy="33110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14754"/>
          <a:stretch/>
        </p:blipFill>
        <p:spPr>
          <a:xfrm>
            <a:off x="7777276" y="3335870"/>
            <a:ext cx="4414724" cy="35221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7" name="Группа 6"/>
          <p:cNvGrpSpPr/>
          <p:nvPr/>
        </p:nvGrpSpPr>
        <p:grpSpPr>
          <a:xfrm>
            <a:off x="1520433" y="508005"/>
            <a:ext cx="8633861" cy="424474"/>
            <a:chOff x="1778668" y="673105"/>
            <a:chExt cx="8633861" cy="424474"/>
          </a:xfrm>
        </p:grpSpPr>
        <p:sp>
          <p:nvSpPr>
            <p:cNvPr id="8" name="Прямоугольник 7"/>
            <p:cNvSpPr/>
            <p:nvPr/>
          </p:nvSpPr>
          <p:spPr>
            <a:xfrm flipV="1">
              <a:off x="1778668" y="1051860"/>
              <a:ext cx="8633861" cy="45719"/>
            </a:xfrm>
            <a:prstGeom prst="rect">
              <a:avLst/>
            </a:prstGeom>
            <a:solidFill>
              <a:srgbClr val="F78F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642054" y="673105"/>
              <a:ext cx="7567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Монтажные работы </a:t>
              </a:r>
              <a:endParaRPr lang="ru-RU" sz="1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6000" y="-1680051"/>
            <a:ext cx="6840000" cy="10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186</Words>
  <Application>Microsoft Office PowerPoint</Application>
  <PresentationFormat>Широкоэкранный</PresentationFormat>
  <Paragraphs>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 Владимировна Ситникова</dc:creator>
  <cp:lastModifiedBy>nastya</cp:lastModifiedBy>
  <cp:revision>118</cp:revision>
  <dcterms:created xsi:type="dcterms:W3CDTF">2015-09-25T13:56:06Z</dcterms:created>
  <dcterms:modified xsi:type="dcterms:W3CDTF">2017-03-16T13:24:03Z</dcterms:modified>
</cp:coreProperties>
</file>